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2E6DD-6A7B-471D-89E5-FF4A8FAC82CF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E6DD2-0FBE-4316-8E98-3F48A169F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фото младшая группа\Летняя мозаика 2017\зож19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1655" y="0"/>
            <a:ext cx="9185655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940" y="1317265"/>
            <a:ext cx="8748464" cy="3096344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4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Летняя </a:t>
            </a:r>
            <a:r>
              <a:rPr lang="ru-RU" sz="44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мозаика-2017</a:t>
            </a:r>
            <a:endParaRPr lang="ru-RU" sz="4400" b="1" i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4000" b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ru-RU" sz="4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Группа</a:t>
            </a:r>
          </a:p>
          <a:p>
            <a:r>
              <a:rPr lang="ru-RU" sz="4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«Цветные ладошки»</a:t>
            </a:r>
          </a:p>
          <a:p>
            <a:pPr algn="r"/>
            <a:endParaRPr lang="ru-RU" b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r"/>
            <a:endParaRPr lang="ru-RU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r"/>
            <a:r>
              <a:rPr lang="ru-RU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Воспитатель: </a:t>
            </a:r>
            <a:r>
              <a:rPr lang="ru-RU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Питкина</a:t>
            </a:r>
            <a:r>
              <a:rPr lang="ru-RU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Е.Б.</a:t>
            </a:r>
            <a:endParaRPr lang="ru-RU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Детские песни - Песенка про лето (Remix) с басам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Экспериментальная </a:t>
            </a: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деятельность «Свойства песка»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E:\фото младшая группа\Летняя мозаика 2017\Фото-0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75568" y="2136800"/>
            <a:ext cx="2911872" cy="2183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E:\фото младшая группа\Летняя мозаика 2017\Фото-0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950791" y="2961977"/>
            <a:ext cx="3176579" cy="2382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 descr="E:\фото младшая группа\Летняя мозаика 2017\Фото-03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894083" y="3527389"/>
            <a:ext cx="3086133" cy="23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В гостях у сказки «Колобок»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1551" y="1717673"/>
            <a:ext cx="2400267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6252" y="4446910"/>
            <a:ext cx="2363755" cy="1772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5030" y="1717671"/>
            <a:ext cx="2400268" cy="1800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0272" y="4446909"/>
            <a:ext cx="2363756" cy="1772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6060" y="1778309"/>
            <a:ext cx="2401249" cy="1800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2371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Рисунки на асфальте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525" y="1729673"/>
            <a:ext cx="2496277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96394" y="1724064"/>
            <a:ext cx="2451404" cy="18385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50" y="1736187"/>
            <a:ext cx="2843808" cy="2132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7233" y="4422747"/>
            <a:ext cx="2483768" cy="1862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6030" y="4418056"/>
            <a:ext cx="2496279" cy="18722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836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Целевые прогулки на огород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2711" y="1771818"/>
            <a:ext cx="2557363" cy="1918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3890" y="1738698"/>
            <a:ext cx="2555776" cy="19168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48814" y="1725822"/>
            <a:ext cx="2570493" cy="1927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2339" y="4531461"/>
            <a:ext cx="2333061" cy="17497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82" y="4404079"/>
            <a:ext cx="2699792" cy="2024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8102" y="4559986"/>
            <a:ext cx="2385244" cy="17889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029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Наблюдения на лесной полянке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7316" y="1601646"/>
            <a:ext cx="2331126" cy="17483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9178" y="1594099"/>
            <a:ext cx="2339752" cy="17548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1540" y="1603555"/>
            <a:ext cx="2415401" cy="18115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308" y="4308299"/>
            <a:ext cx="2483768" cy="1862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2739" y="4315703"/>
            <a:ext cx="2463193" cy="1847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8938" y="4318278"/>
            <a:ext cx="2483768" cy="1862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4953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Физкультурное развлечение </a:t>
            </a:r>
            <a:b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«В гости к Колобку»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D:\Летняя мозаика\Летняя мозаика 2017\развлечение в гости к колобку\STH71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1628800"/>
            <a:ext cx="2544283" cy="1908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D:\Летняя мозаика\Летняя мозаика 2017\развлечение в гости к колобку\STH71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092" y="1664296"/>
            <a:ext cx="2496955" cy="18727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D:\Летняя мозаика\Летняя мозаика 2017\развлечение в гости к колобку\STH71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1205" y="1628800"/>
            <a:ext cx="2544283" cy="1908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D:\Летняя мозаика\Летняя мозаика 2017\развлечение в гости к колобку\STH713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745" y="4135260"/>
            <a:ext cx="2706724" cy="2030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D:\Летняя мозаика\Летняя мозаика 2017\развлечение в гости к колобку\STH713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642" y="4135261"/>
            <a:ext cx="2739921" cy="20549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1" name="Picture 7" descr="D:\Летняя мозаика\Летняя мозаика 2017\развлечение в гости к колобку\STH713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5769" y="4135261"/>
            <a:ext cx="2706725" cy="2030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pic>
        <p:nvPicPr>
          <p:cNvPr id="2050" name="Picture 2" descr="D:\Летняя мозаика\Летняя мозаика 2017\развлечение в гости к колобку\STH71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139" y="370112"/>
            <a:ext cx="2400000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D:\Летняя мозаика\Летняя мозаика 2017\развлечение в гости к колобку\STH713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9053" y="404664"/>
            <a:ext cx="2400000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D:\Летняя мозаика\Летняя мозаика 2017\развлечение в гости к колобку\STH71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0482" y="396071"/>
            <a:ext cx="2400000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D:\Летняя мозаика\Летняя мозаика 2017\развлечение в гости к колобку\STH713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27418" y="2534816"/>
            <a:ext cx="2400001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4" name="Picture 6" descr="D:\Летняя мозаика\Летняя мозаика 2017\развлечение в гости к колобку\STH713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9053" y="2529000"/>
            <a:ext cx="2400000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5" name="Picture 7" descr="D:\Летняя мозаика\Летняя мозаика 2017\развлечение в гости к колобку\STH713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50725" y="2555241"/>
            <a:ext cx="2319513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6" name="Picture 8" descr="D:\Летняя мозаика\Летняя мозаика 2017\развлечение в гости к колобку\STH713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5139" y="4648842"/>
            <a:ext cx="2400000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7" name="Picture 9" descr="D:\Летняя мозаика\Летняя мозаика 2017\развлечение в гости к колобку\STH7136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51029" y="4633969"/>
            <a:ext cx="2236049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8" name="Picture 10" descr="D:\Летняя мозаика\Летняя мозаика 2017\развлечение в гости к колобку\STH7137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51554" y="4621838"/>
            <a:ext cx="2317853" cy="180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Рассматривание цветов на клумбах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D:\Летняя мозаика\Фото-0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036223" y="1690221"/>
            <a:ext cx="2407816" cy="1805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D:\Летняя мозаика\Фото-0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703071" y="1690220"/>
            <a:ext cx="2407816" cy="1805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D:\Летняя мозаика\Фото-0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742753" y="4417000"/>
            <a:ext cx="2465937" cy="18494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D:\Летняя мозаика\Фото-03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955068" y="4442748"/>
            <a:ext cx="2436510" cy="1827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Аппликация «Цветочная поляна»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D:\Летняя мозаика\Фото-0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96665" y="1702142"/>
            <a:ext cx="2199477" cy="1649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D:\Летняя мозаика\Фото-03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285075" y="1694066"/>
            <a:ext cx="2211425" cy="1658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D:\Летняя мозаика\Фото-0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171656" y="1699757"/>
            <a:ext cx="2180418" cy="1635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1" name="Picture 5" descr="D:\Летняя мозаика\Фото-03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298601" y="4318404"/>
            <a:ext cx="2316986" cy="17377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2" name="Picture 6" descr="D:\Летняя мозаика\Фото-03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80893" y="4287193"/>
            <a:ext cx="2316343" cy="17372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3" name="Picture 7" descr="D:\Летняя мозаика\Фото-03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260526" y="4298628"/>
            <a:ext cx="2407816" cy="1805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Экскурсии по улице Ленинская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1" y="1417638"/>
            <a:ext cx="2838904" cy="21291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1" y="4240505"/>
            <a:ext cx="2825294" cy="21189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13" y="4240920"/>
            <a:ext cx="2843808" cy="2132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254" y="1411764"/>
            <a:ext cx="2854567" cy="21409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132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Родители благоустраивают  наш участок для летних прогулок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1" name="Picture 3" descr="E:\фото младшая группа\Летняя мозаика 2017\Фото-0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507" y="3969061"/>
            <a:ext cx="2952329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E:\фото младшая группа\Летняя мозаика 2017\Фото-0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700808"/>
            <a:ext cx="3007883" cy="2255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E:\фото младшая группа\Летняя мозаика 2017\Фото-0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221088"/>
            <a:ext cx="3096344" cy="2322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4" name="Picture 6" descr="E:\фото младшая группа\Летняя мозаика 2017\Фото-02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152232" y="3937000"/>
            <a:ext cx="2911872" cy="2183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91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910"/>
            <a:ext cx="8315517" cy="12866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Самостоятельная деятельность на прогулке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177" y="1435215"/>
            <a:ext cx="2483768" cy="1862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1630" y="2037751"/>
            <a:ext cx="2699792" cy="2024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6717" y="1385107"/>
            <a:ext cx="2555776" cy="19168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125" y="4209822"/>
            <a:ext cx="2771800" cy="2078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46127" y="4179853"/>
            <a:ext cx="2771800" cy="2078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379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91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8204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Создание летних коллекций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378" y="1795852"/>
            <a:ext cx="2843808" cy="2132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55113" y="1814862"/>
            <a:ext cx="2822082" cy="21165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2084" y="3798839"/>
            <a:ext cx="3059832" cy="2294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414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фото младшая группа\Летняя мозаика 2017\зож1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828" y="-5034"/>
            <a:ext cx="918565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156202">
            <a:off x="457200" y="836712"/>
            <a:ext cx="8229600" cy="446449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Пластилинография</a:t>
            </a: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</a:t>
            </a:r>
            <a:b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«Солнышко покажись!»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5" name="Picture 3" descr="E:\фото младшая группа\Летняя мозаика 2017\Фото-0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97514" y="3915054"/>
            <a:ext cx="2736304" cy="20522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E:\фото младшая группа\Летняя мозаика 2017\Фото-0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281247" y="4096018"/>
            <a:ext cx="2815862" cy="20578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E:\фото младшая группа\Летняя мозаика 2017\IMG_77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276872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Велопробег ко Дню России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7" name="Picture 3" descr="E:\фото младшая группа\Летняя мозаика 2017\Фото-0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12776"/>
            <a:ext cx="2839864" cy="2129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E:\фото младшая группа\Летняя мозаика 2017\Фото-0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221088"/>
            <a:ext cx="2983880" cy="22379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E:\фото младшая группа\Летняя мозаика 2017\Фото-0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412776"/>
            <a:ext cx="2767856" cy="2075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E:\фото младшая группа\Летняя мозаика 2017\Фото-0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221088"/>
            <a:ext cx="3127896" cy="2345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738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Кукольный спектакль</a:t>
            </a:r>
            <a:b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«Иван-Царевич и </a:t>
            </a: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Василиса Прекрасная</a:t>
            </a: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»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1" name="Picture 3" descr="E:\фото младшая группа\Летняя мозаика 2017\Фото-0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840"/>
            <a:ext cx="2736304" cy="20522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E:\фото младшая группа\Летняя мозаика 2017\Фото-0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2013" y="1988840"/>
            <a:ext cx="2719851" cy="2039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E:\фото младшая группа\Летняя мозаика 2017\Фото-02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494663"/>
            <a:ext cx="2695848" cy="2021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4" name="Picture 6" descr="E:\фото младшая группа\Летняя мозаика 2017\Фото-02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513997"/>
            <a:ext cx="2695848" cy="2021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Играем с песком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5" name="Picture 3" descr="E:\фото младшая группа\Летняя мозаика 2017\Фото-0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5558" y="2010786"/>
            <a:ext cx="3055888" cy="2291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E:\фото младшая группа\Летняя мозаика 2017\Фото-0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020882" y="2711465"/>
            <a:ext cx="3096344" cy="2322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E:\фото младшая группа\Летняя мозаика 2017\Фото-02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917977" y="3374994"/>
            <a:ext cx="3024336" cy="2268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Экспериментальная </a:t>
            </a: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деятельность </a:t>
            </a:r>
            <a:b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с одуванчиками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E:\фото младшая группа\Летняя мозаика 2017\Фото-02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6557" y="2091795"/>
            <a:ext cx="3127896" cy="2345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E:\фото младшая группа\Летняя мозаика 2017\Фото-0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879806" y="3477949"/>
            <a:ext cx="3271912" cy="2453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E:\фото младшая группа\Летняя мозаика 2017\Фото-02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966955" y="2816932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Мы танцуем и </a:t>
            </a: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поём-вместе весело живем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E:\фото младшая группа\Летняя мозаика 2017\Фото-0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55510" y="2012843"/>
            <a:ext cx="3072343" cy="23042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3" name="Picture 3" descr="E:\фото младшая группа\Летняя мозаика 2017\Фото-0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875868" y="2820876"/>
            <a:ext cx="3199904" cy="2399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4" name="Picture 4" descr="E:\фото младшая группа\Летняя мозаика 2017\Фото-0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846198" y="3666970"/>
            <a:ext cx="3055888" cy="2291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младшая группа\Летняя мозаика 2017\зож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Двигательная деятельность на спортивной площадке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E:\фото младшая группа\Летняя мозаика 2017\Фото-0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060848"/>
            <a:ext cx="2592288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 descr="E:\фото младшая группа\Летняя мозаика 2017\Фото-0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12228" y="2766870"/>
            <a:ext cx="2767856" cy="2075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9" name="Picture 5" descr="E:\фото младшая группа\Летняя мозаика 2017\Фото-03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509120"/>
            <a:ext cx="2695848" cy="2021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3592" y="2766870"/>
            <a:ext cx="2767856" cy="2075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93</Words>
  <Application>Microsoft Office PowerPoint</Application>
  <PresentationFormat>Экран (4:3)</PresentationFormat>
  <Paragraphs>27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Monotype Corsiva</vt:lpstr>
      <vt:lpstr>Тема Office</vt:lpstr>
      <vt:lpstr>Презентация PowerPoint</vt:lpstr>
      <vt:lpstr>Родители благоустраивают  наш участок для летних прогулок</vt:lpstr>
      <vt:lpstr>Пластилинография  «Солнышко покажись!»</vt:lpstr>
      <vt:lpstr>Велопробег ко Дню России</vt:lpstr>
      <vt:lpstr>Кукольный спектакль  «Иван-Царевич и  Василиса Прекрасная»</vt:lpstr>
      <vt:lpstr>Играем с песком</vt:lpstr>
      <vt:lpstr>Экспериментальная деятельность  с одуванчиками</vt:lpstr>
      <vt:lpstr>Мы танцуем и поём-вместе весело живем</vt:lpstr>
      <vt:lpstr>Двигательная деятельность на спортивной площадке</vt:lpstr>
      <vt:lpstr>Экспериментальная деятельность «Свойства песка»</vt:lpstr>
      <vt:lpstr>В гостях у сказки «Колобок»</vt:lpstr>
      <vt:lpstr>Рисунки на асфальте</vt:lpstr>
      <vt:lpstr>Целевые прогулки на огород</vt:lpstr>
      <vt:lpstr>Наблюдения на лесной полянке</vt:lpstr>
      <vt:lpstr>Физкультурное развлечение  «В гости к Колобку»</vt:lpstr>
      <vt:lpstr>Презентация PowerPoint</vt:lpstr>
      <vt:lpstr>Рассматривание цветов на клумбах</vt:lpstr>
      <vt:lpstr>Аппликация «Цветочная поляна»</vt:lpstr>
      <vt:lpstr>Экскурсии по улице Ленинская</vt:lpstr>
      <vt:lpstr>Самостоятельная деятельность на прогулке</vt:lpstr>
      <vt:lpstr>Создание летних коллекций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36</cp:revision>
  <dcterms:created xsi:type="dcterms:W3CDTF">2017-08-07T10:20:50Z</dcterms:created>
  <dcterms:modified xsi:type="dcterms:W3CDTF">2017-08-29T11:14:47Z</dcterms:modified>
</cp:coreProperties>
</file>