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2" r:id="rId5"/>
    <p:sldId id="262" r:id="rId6"/>
    <p:sldId id="278" r:id="rId7"/>
    <p:sldId id="263" r:id="rId8"/>
    <p:sldId id="279" r:id="rId9"/>
    <p:sldId id="259" r:id="rId10"/>
    <p:sldId id="258" r:id="rId11"/>
    <p:sldId id="269" r:id="rId12"/>
    <p:sldId id="261" r:id="rId13"/>
    <p:sldId id="260" r:id="rId14"/>
    <p:sldId id="265" r:id="rId15"/>
    <p:sldId id="277" r:id="rId16"/>
    <p:sldId id="264" r:id="rId17"/>
    <p:sldId id="266" r:id="rId18"/>
    <p:sldId id="270" r:id="rId19"/>
    <p:sldId id="268" r:id="rId20"/>
    <p:sldId id="274" r:id="rId21"/>
    <p:sldId id="267" r:id="rId22"/>
    <p:sldId id="271" r:id="rId23"/>
    <p:sldId id="280" r:id="rId24"/>
    <p:sldId id="257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30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7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F424B-F3AD-4CEA-B44C-8532EA8CCA69}" type="datetimeFigureOut">
              <a:rPr lang="ru-RU" smtClean="0"/>
              <a:pPr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A4CC5-165C-4D59-9524-41E124ECF1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ольшая разноцвет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43758" cy="4857784"/>
          </a:xfrm>
          <a:ln w="57150" cap="rnd">
            <a:prstDash val="sysDot"/>
            <a:beve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Презентация результатов профессиональной деятельности музыкального руководителя </a:t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МДОУ «Детский сад № 17»</a:t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Постниковой Ирины Евгеньевны </a:t>
            </a:r>
            <a:b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 2017 – 2018 учебный год</a:t>
            </a:r>
            <a:endParaRPr lang="ru-RU" sz="4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сертификат мастер-класса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588" y="1357298"/>
            <a:ext cx="5286412" cy="385254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Рисунок 2" descr="Межрегиональный семинар 26.10.2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6" y="3500438"/>
            <a:ext cx="4000494" cy="300037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Сетевое взаимодействие детских садов «Педагогическая карусель»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зарниц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285860"/>
            <a:ext cx="4500594" cy="33754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сертификатЗарница 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660031"/>
            <a:ext cx="4214842" cy="29742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Мастер – класс в 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военно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-патриотической игре «Зарница»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17 Диплом участника спортивного тан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1" y="1285860"/>
            <a:ext cx="3857652" cy="530540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в муниципальных конкурсах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Свидетельство Постниковой спортивный танец 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381" y="1285860"/>
            <a:ext cx="3843841" cy="528641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Грамота за Хрустальный башмачок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3857620" cy="280494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 descr="Хрустальный башмач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786058"/>
            <a:ext cx="5000628" cy="375047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Танцевальный конкурс «Хрустальный башмачок»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лауреат Нотки души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70"/>
            <a:ext cx="5625449" cy="409036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Вокальный конкурс «Нотки души»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Благодарственное письмо Нотки души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428868"/>
            <a:ext cx="2993351" cy="411673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Грамота «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Маслена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- 2018»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Масленица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1000108"/>
            <a:ext cx="4051599" cy="557214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Общегородские мероприятия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1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Фестиваль</a:t>
            </a:r>
          </a:p>
          <a:p>
            <a:r>
              <a:rPr lang="ru-RU" sz="11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«Березовое лето  - 2018»</a:t>
            </a:r>
            <a:endParaRPr lang="ru-RU" sz="11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Содержимое 10" descr="28.05.18 звездный дождь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7818" y="3214686"/>
            <a:ext cx="2786082" cy="2086953"/>
          </a:xfrm>
          <a:ln>
            <a:solidFill>
              <a:srgbClr val="0070C0"/>
            </a:solidFill>
          </a:ln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357298"/>
            <a:ext cx="4041775" cy="17145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«Звездный дождь» -        выступление на выпускном    четвероклассников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5429256" y="1142985"/>
            <a:ext cx="3714744" cy="121444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5" name="Рисунок 4" descr="Березовое лето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428868"/>
            <a:ext cx="3964022" cy="262418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в мероприятиях ДОУ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I 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место в литературном конкурсе «Ручеек»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3438" y="1357298"/>
            <a:ext cx="4041775" cy="78581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неделя педагогического мастерства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" name="Содержимое 11" descr="Неделя пед. мастерства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43372" y="2143116"/>
            <a:ext cx="4841705" cy="3786214"/>
          </a:xfrm>
          <a:ln>
            <a:solidFill>
              <a:srgbClr val="0070C0"/>
            </a:solidFill>
          </a:ln>
        </p:spPr>
      </p:pic>
      <p:pic>
        <p:nvPicPr>
          <p:cNvPr id="13" name="Рисунок 12" descr="рукавичк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071678"/>
            <a:ext cx="3628688" cy="456488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Концерт ко дню дошкольного работника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дошк. раб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4143380"/>
            <a:ext cx="3429024" cy="257176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2 дошк раб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035827"/>
            <a:ext cx="4143404" cy="31075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 descr="зав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030255"/>
            <a:ext cx="3714776" cy="312784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28586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Гости нашего ДОУ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0" y="1214422"/>
            <a:ext cx="4040188" cy="96045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театр  «Карусель»</a:t>
            </a:r>
          </a:p>
          <a:p>
            <a:pPr algn="ctr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г. Ярославль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714877" y="1285860"/>
            <a:ext cx="4143404" cy="85725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театр «Ёжики»</a:t>
            </a:r>
          </a:p>
          <a:p>
            <a:pPr algn="ctr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г. Ярославль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Рисунок 9" descr="театр куко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285992"/>
            <a:ext cx="4381531" cy="328614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 descr="ТЮЗ ноябрь 2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781" y="2285992"/>
            <a:ext cx="4333937" cy="325045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Повышение квалификации 2018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Удостоверение повышения квалификации 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974094"/>
            <a:ext cx="8072494" cy="57410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Театральные коллективы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 «Цвет и вода» 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  г. Ярославль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 «Империя»</a:t>
            </a:r>
          </a:p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  г. Москва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Театр Цвет и вод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2143116"/>
            <a:ext cx="4476781" cy="335758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 descr="театр Империя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814" y="2143116"/>
            <a:ext cx="4476780" cy="3357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5102225" y="1500174"/>
            <a:ext cx="4041775" cy="64294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в Международном дне семьи в детской библиотеке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Содержимое 7" descr="муз. школа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00034" y="3000372"/>
            <a:ext cx="3929090" cy="2947301"/>
          </a:xfrm>
          <a:ln>
            <a:solidFill>
              <a:srgbClr val="0070C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1500188"/>
            <a:ext cx="4040188" cy="42861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совместный концерт </a:t>
            </a:r>
          </a:p>
          <a:p>
            <a:pPr algn="ctr">
              <a:buNone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 учащимися школы Искусств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Взаимодействие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 социальными партнерами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Рисунок 9" descr="День семьи в библиотек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000373"/>
            <a:ext cx="3881464" cy="291109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в акции «Детское кресло»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совместно с сотрудниками ГИБДД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Акция Автокресло -детя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643050"/>
            <a:ext cx="6429420" cy="482206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Сертификат члена жюри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регионального этапа конкурса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«Воспитатель года России 2018»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СКА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071678"/>
            <a:ext cx="6499318" cy="457200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03.10.2017 Почетная грамота РМ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357298"/>
            <a:ext cx="3843841" cy="52864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 descr="03.10.2017 Почетная грамота 2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143116"/>
            <a:ext cx="4667283" cy="350046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Почетная грамота Ростовского </a:t>
            </a:r>
            <a:b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муниципального района 2017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ольшая разноцветн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3000372"/>
            <a:ext cx="8229600" cy="3286148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ru-RU" sz="8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sz="8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285884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Основные задачи работы: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857232"/>
            <a:ext cx="8401080" cy="5715040"/>
          </a:xfrm>
          <a:solidFill>
            <a:schemeClr val="accent1">
              <a:lumMod val="40000"/>
              <a:lumOff val="60000"/>
            </a:schemeClr>
          </a:solidFill>
          <a:ln w="57150" cap="rnd">
            <a:prstDash val="sysDot"/>
            <a:beve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Музыкально развивать каждого ребенка с учетом его возможностей</a:t>
            </a:r>
          </a:p>
          <a:p>
            <a:pPr marL="514350" indent="-514350">
              <a:buAutoNum type="arabicPeriod"/>
            </a:pPr>
            <a:r>
              <a:rPr lang="ru-RU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Эмоционально воспринимать музыку, слышать средства музыкальной выразительности</a:t>
            </a:r>
          </a:p>
          <a:p>
            <a:pPr marL="514350" indent="-514350">
              <a:buAutoNum type="arabicPeriod"/>
            </a:pPr>
            <a:r>
              <a:rPr lang="ru-RU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Правильно передавать мелодию в пении, выразительно  и ритмично двигаться в танцах</a:t>
            </a:r>
          </a:p>
          <a:p>
            <a:pPr marL="514350" indent="-514350">
              <a:buAutoNum type="arabicPeriod"/>
            </a:pPr>
            <a:r>
              <a:rPr lang="ru-RU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Развивать умение взаимодействовать в коллективе</a:t>
            </a:r>
            <a:endParaRPr lang="ru-RU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43116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Общие итоги педагогической диагностики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3" y="1142984"/>
          <a:ext cx="8286810" cy="5286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270"/>
                <a:gridCol w="2762270"/>
                <a:gridCol w="2762270"/>
              </a:tblGrid>
              <a:tr h="132160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Monotype Corsiva" pitchFamily="66" charset="0"/>
                        </a:rPr>
                        <a:t>Уровни</a:t>
                      </a:r>
                      <a:endParaRPr lang="ru-RU" sz="2800" dirty="0">
                        <a:latin typeface="Monotype Corsiva" pitchFamily="66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Monotype Corsiva" pitchFamily="66" charset="0"/>
                        </a:rPr>
                        <a:t>Начало года</a:t>
                      </a:r>
                      <a:endParaRPr lang="ru-RU" sz="2800" dirty="0">
                        <a:latin typeface="Monotype Corsiva" pitchFamily="66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Monotype Corsiva" pitchFamily="66" charset="0"/>
                        </a:rPr>
                        <a:t>Конец года</a:t>
                      </a:r>
                      <a:endParaRPr lang="ru-RU" sz="2800" dirty="0">
                        <a:latin typeface="Monotype Corsiva" pitchFamily="66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132160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  <a:latin typeface="Monotype Corsiva" pitchFamily="66" charset="0"/>
                        </a:rPr>
                        <a:t>Достаточный </a:t>
                      </a:r>
                      <a:endParaRPr lang="ru-RU" sz="2800" b="1" dirty="0">
                        <a:solidFill>
                          <a:srgbClr val="00B050"/>
                        </a:solidFill>
                        <a:latin typeface="Monotype Corsiva" pitchFamily="66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00B050"/>
                          </a:solidFill>
                        </a:rPr>
                        <a:t>48%</a:t>
                      </a:r>
                      <a:endParaRPr lang="ru-RU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00B050"/>
                          </a:solidFill>
                        </a:rPr>
                        <a:t>65%</a:t>
                      </a:r>
                      <a:endParaRPr lang="ru-RU" sz="4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132160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C000"/>
                          </a:solidFill>
                          <a:latin typeface="Monotype Corsiva" pitchFamily="66" charset="0"/>
                        </a:rPr>
                        <a:t>Близкий</a:t>
                      </a:r>
                      <a:r>
                        <a:rPr lang="ru-RU" sz="2800" b="1" baseline="0" dirty="0" smtClean="0">
                          <a:solidFill>
                            <a:srgbClr val="FFC000"/>
                          </a:solidFill>
                          <a:latin typeface="Monotype Corsiva" pitchFamily="66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800" b="1" baseline="0" dirty="0" smtClean="0">
                          <a:solidFill>
                            <a:srgbClr val="FFC000"/>
                          </a:solidFill>
                          <a:latin typeface="Monotype Corsiva" pitchFamily="66" charset="0"/>
                        </a:rPr>
                        <a:t>к достаточному</a:t>
                      </a:r>
                      <a:endParaRPr lang="ru-RU" sz="2800" b="1" dirty="0">
                        <a:solidFill>
                          <a:srgbClr val="FFC000"/>
                        </a:solidFill>
                        <a:latin typeface="Monotype Corsiva" pitchFamily="66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C000"/>
                          </a:solidFill>
                        </a:rPr>
                        <a:t>48%</a:t>
                      </a:r>
                      <a:endParaRPr lang="ru-RU" sz="40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C000"/>
                          </a:solidFill>
                        </a:rPr>
                        <a:t>35%</a:t>
                      </a:r>
                      <a:endParaRPr lang="ru-RU" sz="40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132160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Monotype Corsiva" pitchFamily="66" charset="0"/>
                        </a:rPr>
                        <a:t>Недостаточный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Monotype Corsiva" pitchFamily="66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</a:rPr>
                        <a:t>4%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во Всероссийских конкурсах педагогического мастерства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17.04.2018 Педпроек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85860"/>
            <a:ext cx="3857652" cy="54536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 descr="диплом педагогические инновац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329482"/>
            <a:ext cx="3916011" cy="538566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в педагогических олимпиадах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23.07.2018 Диплом конкурса Педпракти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24" y="1000132"/>
            <a:ext cx="3985180" cy="564357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 descr="26.07.2018 Диплом Современный муз. рук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978395"/>
            <a:ext cx="4000528" cy="566531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Благодарность за публикации материалов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 сайте «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Инфоурок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07.02.18 Благодарность Инфоур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500173"/>
            <a:ext cx="3643338" cy="515606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 descr="07.02.18 Грамота За активное использование информ. технологи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500174"/>
            <a:ext cx="3643338" cy="515607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Сертификат участника проекта infourok.ru №17387465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6961" y="428604"/>
            <a:ext cx="4292757" cy="607513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 descr="04.02.18 Опыт на Всероссийском уровне№1738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28604"/>
            <a:ext cx="4289759" cy="60722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луб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Диплом победителя мастер -класс ярмар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36553"/>
            <a:ext cx="3786214" cy="520715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Рисунок 3" descr="Ярмар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643314"/>
            <a:ext cx="4000494" cy="300037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 descr="2017сертификат участия в мастер-класс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1500174"/>
            <a:ext cx="4028521" cy="271464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Участие в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XVI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Международной Ярмарке педагогических инноваций  2017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239</Words>
  <Application>Microsoft Office PowerPoint</Application>
  <PresentationFormat>Экран (4:3)</PresentationFormat>
  <Paragraphs>59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результатов профессиональной деятельности музыкального руководителя  МДОУ «Детский сад № 17» Постниковой Ирины Евгеньевны  за 2017 – 2018 учебный год</vt:lpstr>
      <vt:lpstr>Повышение квалификации 2018</vt:lpstr>
      <vt:lpstr>Основные задачи работы:</vt:lpstr>
      <vt:lpstr>Общие итоги педагогической диагностики  </vt:lpstr>
      <vt:lpstr>Участие во Всероссийских конкурсах педагогического мастерства</vt:lpstr>
      <vt:lpstr>Участие в педагогических олимпиадах</vt:lpstr>
      <vt:lpstr>Благодарность за публикации материалов  на сайте «Инфоурок»</vt:lpstr>
      <vt:lpstr>Слайд 8</vt:lpstr>
      <vt:lpstr>Участие в XVI Международной Ярмарке педагогических инноваций  2017</vt:lpstr>
      <vt:lpstr>Сетевое взаимодействие детских садов «Педагогическая карусель»</vt:lpstr>
      <vt:lpstr>Мастер – класс в  военно -патриотической игре «Зарница»</vt:lpstr>
      <vt:lpstr>Участие в муниципальных конкурсах</vt:lpstr>
      <vt:lpstr>Танцевальный конкурс «Хрустальный башмачок»</vt:lpstr>
      <vt:lpstr>Вокальный конкурс «Нотки души»</vt:lpstr>
      <vt:lpstr>Грамота «Маслена - 2018»</vt:lpstr>
      <vt:lpstr>Общегородские мероприятия</vt:lpstr>
      <vt:lpstr>Участие в мероприятиях ДОУ</vt:lpstr>
      <vt:lpstr>Концерт ко дню дошкольного работника</vt:lpstr>
      <vt:lpstr>Гости нашего ДОУ</vt:lpstr>
      <vt:lpstr>Театральные коллективы</vt:lpstr>
      <vt:lpstr>Взаимодействие  с социальными партнерами</vt:lpstr>
      <vt:lpstr>Участие в акции «Детское кресло»  совместно с сотрудниками ГИБДД</vt:lpstr>
      <vt:lpstr>Сертификат члена жюри  регионального этапа конкурса  «Воспитатель года России 2018»</vt:lpstr>
      <vt:lpstr>Почетная грамота Ростовского  муниципального района 2017</vt:lpstr>
      <vt:lpstr>Спасибо за внимание!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результатов профессиональной деятельности музыкального руководителя  МДОУ «Детский сад № 17» Постниковой Ирины Евгеньевны  за 2017 – 2018 учебный год</dc:title>
  <dc:creator>IRINA</dc:creator>
  <cp:lastModifiedBy>IRINA</cp:lastModifiedBy>
  <cp:revision>58</cp:revision>
  <dcterms:created xsi:type="dcterms:W3CDTF">2018-06-23T12:20:57Z</dcterms:created>
  <dcterms:modified xsi:type="dcterms:W3CDTF">2018-08-31T13:42:37Z</dcterms:modified>
</cp:coreProperties>
</file>