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Default Extension="gif" ContentType="image/gif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59" r:id="rId3"/>
    <p:sldId id="257" r:id="rId4"/>
    <p:sldId id="273" r:id="rId5"/>
    <p:sldId id="265" r:id="rId6"/>
    <p:sldId id="266" r:id="rId7"/>
    <p:sldId id="267" r:id="rId8"/>
    <p:sldId id="268" r:id="rId9"/>
    <p:sldId id="269" r:id="rId10"/>
    <p:sldId id="270" r:id="rId11"/>
    <p:sldId id="261" r:id="rId12"/>
    <p:sldId id="271" r:id="rId13"/>
    <p:sldId id="263" r:id="rId14"/>
    <p:sldId id="272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0769" autoAdjust="0"/>
  </p:normalViewPr>
  <p:slideViewPr>
    <p:cSldViewPr>
      <p:cViewPr>
        <p:scale>
          <a:sx n="51" d="100"/>
          <a:sy n="51" d="100"/>
        </p:scale>
        <p:origin x="-1502" y="-1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2EFC5F-1F3A-4A4A-B828-8A1BAB7532C4}" type="doc">
      <dgm:prSet loTypeId="urn:microsoft.com/office/officeart/2005/8/layout/arrow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876F6D5-31DC-4424-9492-5ED9E00B5B3D}">
      <dgm:prSet phldrT="[Текст]" custT="1"/>
      <dgm:spPr>
        <a:solidFill>
          <a:schemeClr val="accent3">
            <a:lumMod val="75000"/>
          </a:schemeClr>
        </a:solidFill>
        <a:ln w="28575"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2800" b="1" i="0" u="none" cap="none" spc="50" dirty="0" err="1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  <a:hlinkClick xmlns:r="http://schemas.openxmlformats.org/officeDocument/2006/relationships" r:id="" action="ppaction://hlinkshowjump?jump=nextslide"/>
            </a:rPr>
            <a:t>Неозвученные</a:t>
          </a:r>
          <a:endParaRPr lang="ru-RU" sz="2800" b="1" i="0" u="none" cap="none" spc="50" dirty="0">
            <a:ln w="12700" cmpd="sng">
              <a:solidFill>
                <a:schemeClr val="accent6">
                  <a:satMod val="120000"/>
                  <a:shade val="80000"/>
                </a:schemeClr>
              </a:solidFill>
              <a:prstDash val="solid"/>
            </a:ln>
            <a:solidFill>
              <a:schemeClr val="accent6">
                <a:tint val="1000"/>
              </a:schemeClr>
            </a:solidFill>
            <a:effectLst>
              <a:glow rad="53100">
                <a:schemeClr val="accent6">
                  <a:satMod val="180000"/>
                  <a:alpha val="30000"/>
                </a:schemeClr>
              </a:glow>
            </a:effectLst>
            <a:latin typeface="Times New Roman" pitchFamily="18" charset="0"/>
            <a:cs typeface="Times New Roman" pitchFamily="18" charset="0"/>
          </a:endParaRPr>
        </a:p>
      </dgm:t>
    </dgm:pt>
    <dgm:pt modelId="{7124D8D6-C315-4260-B47D-97D8AA154606}" type="parTrans" cxnId="{F6C6E421-1EF2-4748-91F8-DDF8442EB42C}">
      <dgm:prSet/>
      <dgm:spPr/>
      <dgm:t>
        <a:bodyPr/>
        <a:lstStyle/>
        <a:p>
          <a:endParaRPr lang="ru-RU"/>
        </a:p>
      </dgm:t>
    </dgm:pt>
    <dgm:pt modelId="{37C02ECB-9414-43EA-AD6E-B2F45BAA0A39}" type="sibTrans" cxnId="{F6C6E421-1EF2-4748-91F8-DDF8442EB42C}">
      <dgm:prSet/>
      <dgm:spPr/>
      <dgm:t>
        <a:bodyPr/>
        <a:lstStyle/>
        <a:p>
          <a:endParaRPr lang="ru-RU"/>
        </a:p>
      </dgm:t>
    </dgm:pt>
    <dgm:pt modelId="{F2529153-F086-4D3D-916F-8ED0AEB97470}">
      <dgm:prSet phldrT="[Текст]" custT="1"/>
      <dgm:spPr>
        <a:solidFill>
          <a:schemeClr val="accent3">
            <a:lumMod val="75000"/>
          </a:schemeClr>
        </a:solidFill>
        <a:ln w="28575"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pPr algn="ctr"/>
          <a:r>
            <a:rPr lang="ru-RU" sz="2800" b="1" i="0" cap="none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  <a:hlinkClick xmlns:r="http://schemas.openxmlformats.org/officeDocument/2006/relationships" r:id="rId1" action="ppaction://hlinksldjump"/>
            </a:rPr>
            <a:t>Озвученные</a:t>
          </a:r>
          <a:endParaRPr lang="ru-RU" sz="2800" b="1" i="0" cap="none" spc="50" dirty="0">
            <a:ln w="12700" cmpd="sng">
              <a:solidFill>
                <a:schemeClr val="accent6">
                  <a:satMod val="120000"/>
                  <a:shade val="80000"/>
                </a:schemeClr>
              </a:solidFill>
              <a:prstDash val="solid"/>
            </a:ln>
            <a:solidFill>
              <a:schemeClr val="accent6">
                <a:tint val="1000"/>
              </a:schemeClr>
            </a:solidFill>
            <a:effectLst>
              <a:glow rad="53100">
                <a:schemeClr val="accent6">
                  <a:satMod val="180000"/>
                  <a:alpha val="30000"/>
                </a:schemeClr>
              </a:glow>
            </a:effectLst>
            <a:latin typeface="Times New Roman" pitchFamily="18" charset="0"/>
            <a:cs typeface="Times New Roman" pitchFamily="18" charset="0"/>
          </a:endParaRPr>
        </a:p>
      </dgm:t>
    </dgm:pt>
    <dgm:pt modelId="{9A9DC229-DBAA-4ACA-89E6-C955FB1B8CC7}" type="parTrans" cxnId="{CD8C8273-F679-451B-B490-C86A510E37B2}">
      <dgm:prSet/>
      <dgm:spPr/>
      <dgm:t>
        <a:bodyPr/>
        <a:lstStyle/>
        <a:p>
          <a:endParaRPr lang="ru-RU"/>
        </a:p>
      </dgm:t>
    </dgm:pt>
    <dgm:pt modelId="{85F203A1-4C32-469D-B57C-86D28E1313BA}" type="sibTrans" cxnId="{CD8C8273-F679-451B-B490-C86A510E37B2}">
      <dgm:prSet/>
      <dgm:spPr/>
      <dgm:t>
        <a:bodyPr/>
        <a:lstStyle/>
        <a:p>
          <a:endParaRPr lang="ru-RU"/>
        </a:p>
      </dgm:t>
    </dgm:pt>
    <dgm:pt modelId="{53127B28-67A8-4197-BD6E-D95F03D0F95C}" type="pres">
      <dgm:prSet presAssocID="{512EFC5F-1F3A-4A4A-B828-8A1BAB7532C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78C5EBA-C1C3-4667-99FE-A2C7435E905E}" type="pres">
      <dgm:prSet presAssocID="{6876F6D5-31DC-4424-9492-5ED9E00B5B3D}" presName="arrow" presStyleLbl="node1" presStyleIdx="0" presStyleCnt="2" custRadScaleRad="97044" custRadScaleInc="-4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AC8819-A48C-4972-8D30-E11B157323E8}" type="pres">
      <dgm:prSet presAssocID="{F2529153-F086-4D3D-916F-8ED0AEB97470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D8C8273-F679-451B-B490-C86A510E37B2}" srcId="{512EFC5F-1F3A-4A4A-B828-8A1BAB7532C4}" destId="{F2529153-F086-4D3D-916F-8ED0AEB97470}" srcOrd="1" destOrd="0" parTransId="{9A9DC229-DBAA-4ACA-89E6-C955FB1B8CC7}" sibTransId="{85F203A1-4C32-469D-B57C-86D28E1313BA}"/>
    <dgm:cxn modelId="{6E20D329-916A-400F-A3A8-A52C7C283B11}" type="presOf" srcId="{F2529153-F086-4D3D-916F-8ED0AEB97470}" destId="{ECAC8819-A48C-4972-8D30-E11B157323E8}" srcOrd="0" destOrd="0" presId="urn:microsoft.com/office/officeart/2005/8/layout/arrow1"/>
    <dgm:cxn modelId="{EBDD41D0-1D0E-416B-96E5-AF60450CE314}" type="presOf" srcId="{512EFC5F-1F3A-4A4A-B828-8A1BAB7532C4}" destId="{53127B28-67A8-4197-BD6E-D95F03D0F95C}" srcOrd="0" destOrd="0" presId="urn:microsoft.com/office/officeart/2005/8/layout/arrow1"/>
    <dgm:cxn modelId="{F6C6E421-1EF2-4748-91F8-DDF8442EB42C}" srcId="{512EFC5F-1F3A-4A4A-B828-8A1BAB7532C4}" destId="{6876F6D5-31DC-4424-9492-5ED9E00B5B3D}" srcOrd="0" destOrd="0" parTransId="{7124D8D6-C315-4260-B47D-97D8AA154606}" sibTransId="{37C02ECB-9414-43EA-AD6E-B2F45BAA0A39}"/>
    <dgm:cxn modelId="{EAC66F48-ECEE-4CFD-8090-FE88B9F122BB}" type="presOf" srcId="{6876F6D5-31DC-4424-9492-5ED9E00B5B3D}" destId="{A78C5EBA-C1C3-4667-99FE-A2C7435E905E}" srcOrd="0" destOrd="0" presId="urn:microsoft.com/office/officeart/2005/8/layout/arrow1"/>
    <dgm:cxn modelId="{9DD68ECA-0C09-49D0-BCEA-3032C91D54B5}" type="presParOf" srcId="{53127B28-67A8-4197-BD6E-D95F03D0F95C}" destId="{A78C5EBA-C1C3-4667-99FE-A2C7435E905E}" srcOrd="0" destOrd="0" presId="urn:microsoft.com/office/officeart/2005/8/layout/arrow1"/>
    <dgm:cxn modelId="{3581EBAC-E4D7-468A-98D2-6815A389D913}" type="presParOf" srcId="{53127B28-67A8-4197-BD6E-D95F03D0F95C}" destId="{ECAC8819-A48C-4972-8D30-E11B157323E8}" srcOrd="1" destOrd="0" presId="urn:microsoft.com/office/officeart/2005/8/layout/arrow1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D380A2-30AA-48CE-BA64-7BECFAD720EF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430279-5380-4621-8D78-8D294FCEB01A}">
      <dgm:prSet phldrT="[Текст]" custT="1"/>
      <dgm:spPr>
        <a:solidFill>
          <a:srgbClr val="0070C0"/>
        </a:solidFill>
      </dgm:spPr>
      <dgm:t>
        <a:bodyPr/>
        <a:lstStyle/>
        <a:p>
          <a:pPr algn="l"/>
          <a:r>
            <a:rPr lang="ru-RU" sz="2800" b="1" cap="none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rPr>
            <a:t>Развитию творческих  и музыкальных  способностей, эмоциональности  детей</a:t>
          </a:r>
          <a:endParaRPr lang="ru-RU" sz="2800" b="1" cap="none" spc="50" dirty="0">
            <a:ln w="12700" cmpd="sng">
              <a:solidFill>
                <a:schemeClr val="accent6">
                  <a:satMod val="120000"/>
                  <a:shade val="80000"/>
                </a:schemeClr>
              </a:solidFill>
              <a:prstDash val="solid"/>
            </a:ln>
            <a:solidFill>
              <a:schemeClr val="accent6">
                <a:tint val="1000"/>
              </a:schemeClr>
            </a:solidFill>
            <a:effectLst>
              <a:glow rad="53100">
                <a:schemeClr val="accent6">
                  <a:satMod val="180000"/>
                  <a:alpha val="30000"/>
                </a:schemeClr>
              </a:glow>
            </a:effectLst>
          </a:endParaRPr>
        </a:p>
      </dgm:t>
    </dgm:pt>
    <dgm:pt modelId="{386C64E7-B4F7-4B57-BD2C-2A48BC512425}" type="parTrans" cxnId="{3AE49A67-140A-4472-90FA-740071AC00B0}">
      <dgm:prSet/>
      <dgm:spPr/>
      <dgm:t>
        <a:bodyPr/>
        <a:lstStyle/>
        <a:p>
          <a:endParaRPr lang="ru-RU"/>
        </a:p>
      </dgm:t>
    </dgm:pt>
    <dgm:pt modelId="{50A9E3E6-5D11-44A9-9E48-166A896F0ADC}" type="sibTrans" cxnId="{3AE49A67-140A-4472-90FA-740071AC00B0}">
      <dgm:prSet/>
      <dgm:spPr/>
      <dgm:t>
        <a:bodyPr/>
        <a:lstStyle/>
        <a:p>
          <a:endParaRPr lang="ru-RU"/>
        </a:p>
      </dgm:t>
    </dgm:pt>
    <dgm:pt modelId="{9CA993D0-1FEF-4157-8F82-99AFAC8C99D8}">
      <dgm:prSet phldrT="[Текст]" custT="1"/>
      <dgm:spPr/>
      <dgm:t>
        <a:bodyPr/>
        <a:lstStyle/>
        <a:p>
          <a:r>
            <a:rPr lang="ru-RU" sz="2800" b="1" cap="none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rPr>
            <a:t>Организации  детского коллектива,  сознательного отношения  между  детьми </a:t>
          </a:r>
          <a:endParaRPr lang="ru-RU" sz="2800" b="1" cap="none" spc="50" dirty="0">
            <a:ln w="12700" cmpd="sng">
              <a:solidFill>
                <a:schemeClr val="accent6">
                  <a:satMod val="120000"/>
                  <a:shade val="80000"/>
                </a:schemeClr>
              </a:solidFill>
              <a:prstDash val="solid"/>
            </a:ln>
            <a:solidFill>
              <a:schemeClr val="accent6">
                <a:tint val="1000"/>
              </a:schemeClr>
            </a:solidFill>
            <a:effectLst>
              <a:glow rad="53100">
                <a:schemeClr val="accent6">
                  <a:satMod val="180000"/>
                  <a:alpha val="30000"/>
                </a:schemeClr>
              </a:glow>
            </a:effectLst>
          </a:endParaRPr>
        </a:p>
      </dgm:t>
    </dgm:pt>
    <dgm:pt modelId="{EE303D4C-BA3E-4FF6-8FCD-D9896DF0505E}" type="parTrans" cxnId="{7EA9F1B6-8F96-492E-9BFA-B9655A399EAD}">
      <dgm:prSet/>
      <dgm:spPr/>
      <dgm:t>
        <a:bodyPr/>
        <a:lstStyle/>
        <a:p>
          <a:endParaRPr lang="ru-RU"/>
        </a:p>
      </dgm:t>
    </dgm:pt>
    <dgm:pt modelId="{450399FF-CB95-4475-B2F5-2E475065DC67}" type="sibTrans" cxnId="{7EA9F1B6-8F96-492E-9BFA-B9655A399EAD}">
      <dgm:prSet/>
      <dgm:spPr/>
      <dgm:t>
        <a:bodyPr/>
        <a:lstStyle/>
        <a:p>
          <a:endParaRPr lang="ru-RU"/>
        </a:p>
      </dgm:t>
    </dgm:pt>
    <dgm:pt modelId="{00182CA6-E1D5-43D2-B71F-4C97D619B0C6}">
      <dgm:prSet phldrT="[Текст]" custT="1"/>
      <dgm:spPr/>
      <dgm:t>
        <a:bodyPr/>
        <a:lstStyle/>
        <a:p>
          <a:r>
            <a:rPr lang="ru-RU" sz="2800" b="1" cap="none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rPr>
            <a:t>Проявляются  индивидуальные черты  каждого  исполнителя: наличие  воли,  выдержки, сосредоточенности</a:t>
          </a:r>
          <a:endParaRPr lang="ru-RU" sz="2800" b="1" cap="none" spc="50" dirty="0">
            <a:ln w="12700" cmpd="sng">
              <a:solidFill>
                <a:schemeClr val="accent6">
                  <a:satMod val="120000"/>
                  <a:shade val="80000"/>
                </a:schemeClr>
              </a:solidFill>
              <a:prstDash val="solid"/>
            </a:ln>
            <a:solidFill>
              <a:schemeClr val="accent6">
                <a:tint val="1000"/>
              </a:schemeClr>
            </a:solidFill>
            <a:effectLst>
              <a:glow rad="53100">
                <a:schemeClr val="accent6">
                  <a:satMod val="180000"/>
                  <a:alpha val="30000"/>
                </a:schemeClr>
              </a:glow>
            </a:effectLst>
          </a:endParaRPr>
        </a:p>
      </dgm:t>
    </dgm:pt>
    <dgm:pt modelId="{A8AFE36B-4089-493F-8652-24E77A484AE6}" type="parTrans" cxnId="{B1D3C4CE-D097-45E1-B05D-974DCB6418D3}">
      <dgm:prSet/>
      <dgm:spPr/>
      <dgm:t>
        <a:bodyPr/>
        <a:lstStyle/>
        <a:p>
          <a:endParaRPr lang="ru-RU"/>
        </a:p>
      </dgm:t>
    </dgm:pt>
    <dgm:pt modelId="{33514C2A-F63F-4032-8BFC-16A9F8F2FD1A}" type="sibTrans" cxnId="{B1D3C4CE-D097-45E1-B05D-974DCB6418D3}">
      <dgm:prSet/>
      <dgm:spPr/>
      <dgm:t>
        <a:bodyPr/>
        <a:lstStyle/>
        <a:p>
          <a:endParaRPr lang="ru-RU"/>
        </a:p>
      </dgm:t>
    </dgm:pt>
    <dgm:pt modelId="{071F6014-986C-44A2-A4CB-95BE67FEE80B}" type="pres">
      <dgm:prSet presAssocID="{6BD380A2-30AA-48CE-BA64-7BECFAD720E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74C5A48-EE45-4454-BD14-C2D1E820E50A}" type="pres">
      <dgm:prSet presAssocID="{94430279-5380-4621-8D78-8D294FCEB01A}" presName="comp" presStyleCnt="0"/>
      <dgm:spPr/>
    </dgm:pt>
    <dgm:pt modelId="{3FDF070F-0D82-4189-AE74-C2C2C0E022E4}" type="pres">
      <dgm:prSet presAssocID="{94430279-5380-4621-8D78-8D294FCEB01A}" presName="box" presStyleLbl="node1" presStyleIdx="0" presStyleCnt="3"/>
      <dgm:spPr/>
      <dgm:t>
        <a:bodyPr/>
        <a:lstStyle/>
        <a:p>
          <a:endParaRPr lang="ru-RU"/>
        </a:p>
      </dgm:t>
    </dgm:pt>
    <dgm:pt modelId="{9542C942-A9EE-4051-886C-98AD3AFCA797}" type="pres">
      <dgm:prSet presAssocID="{94430279-5380-4621-8D78-8D294FCEB01A}" presName="img" presStyleLbl="fgImgPlace1" presStyleIdx="0" presStyleCnt="3"/>
      <dgm:spPr/>
    </dgm:pt>
    <dgm:pt modelId="{ED35B4BC-D714-4FE7-BDFA-6F6286BCBD12}" type="pres">
      <dgm:prSet presAssocID="{94430279-5380-4621-8D78-8D294FCEB01A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C39A50-D7E5-4F03-908F-E4D6A06FD677}" type="pres">
      <dgm:prSet presAssocID="{50A9E3E6-5D11-44A9-9E48-166A896F0ADC}" presName="spacer" presStyleCnt="0"/>
      <dgm:spPr/>
    </dgm:pt>
    <dgm:pt modelId="{353DE26C-CCDA-4CB0-A95A-B666BECF6872}" type="pres">
      <dgm:prSet presAssocID="{9CA993D0-1FEF-4157-8F82-99AFAC8C99D8}" presName="comp" presStyleCnt="0"/>
      <dgm:spPr/>
    </dgm:pt>
    <dgm:pt modelId="{D6F62A16-DA4C-43F1-BB0B-4739C5913B75}" type="pres">
      <dgm:prSet presAssocID="{9CA993D0-1FEF-4157-8F82-99AFAC8C99D8}" presName="box" presStyleLbl="node1" presStyleIdx="1" presStyleCnt="3"/>
      <dgm:spPr/>
      <dgm:t>
        <a:bodyPr/>
        <a:lstStyle/>
        <a:p>
          <a:endParaRPr lang="ru-RU"/>
        </a:p>
      </dgm:t>
    </dgm:pt>
    <dgm:pt modelId="{66F4A3E8-AC1C-4BE9-BEE0-0219AE4E8E59}" type="pres">
      <dgm:prSet presAssocID="{9CA993D0-1FEF-4157-8F82-99AFAC8C99D8}" presName="img" presStyleLbl="fgImgPlace1" presStyleIdx="1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accent6">
              <a:lumMod val="60000"/>
              <a:lumOff val="40000"/>
            </a:schemeClr>
          </a:solidFill>
        </a:ln>
      </dgm:spPr>
    </dgm:pt>
    <dgm:pt modelId="{9D944009-3989-469F-8520-46FF62EF287A}" type="pres">
      <dgm:prSet presAssocID="{9CA993D0-1FEF-4157-8F82-99AFAC8C99D8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1C5870-B55A-4D82-AC81-513823FF7C41}" type="pres">
      <dgm:prSet presAssocID="{450399FF-CB95-4475-B2F5-2E475065DC67}" presName="spacer" presStyleCnt="0"/>
      <dgm:spPr/>
    </dgm:pt>
    <dgm:pt modelId="{7F8D4FA1-0372-47AB-A8DB-7F5672B5E837}" type="pres">
      <dgm:prSet presAssocID="{00182CA6-E1D5-43D2-B71F-4C97D619B0C6}" presName="comp" presStyleCnt="0"/>
      <dgm:spPr/>
    </dgm:pt>
    <dgm:pt modelId="{86039154-CA86-48F0-85BF-6E724FA7FE77}" type="pres">
      <dgm:prSet presAssocID="{00182CA6-E1D5-43D2-B71F-4C97D619B0C6}" presName="box" presStyleLbl="node1" presStyleIdx="2" presStyleCnt="3"/>
      <dgm:spPr/>
      <dgm:t>
        <a:bodyPr/>
        <a:lstStyle/>
        <a:p>
          <a:endParaRPr lang="ru-RU"/>
        </a:p>
      </dgm:t>
    </dgm:pt>
    <dgm:pt modelId="{BF08ED77-D667-4649-B911-ABBCBA765A81}" type="pres">
      <dgm:prSet presAssocID="{00182CA6-E1D5-43D2-B71F-4C97D619B0C6}" presName="img" presStyleLbl="fgImgPlace1" presStyleIdx="2" presStyleCnt="3" custLinFactNeighborX="-1689" custLinFactNeighborY="1974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chemeClr val="accent6">
              <a:lumMod val="60000"/>
              <a:lumOff val="40000"/>
            </a:schemeClr>
          </a:solidFill>
        </a:ln>
      </dgm:spPr>
    </dgm:pt>
    <dgm:pt modelId="{7687EE8C-FDE4-4F66-832E-6ECEEFD33537}" type="pres">
      <dgm:prSet presAssocID="{00182CA6-E1D5-43D2-B71F-4C97D619B0C6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111CFF9-8C81-41E6-9F89-6DC6D0936ABE}" type="presOf" srcId="{00182CA6-E1D5-43D2-B71F-4C97D619B0C6}" destId="{86039154-CA86-48F0-85BF-6E724FA7FE77}" srcOrd="0" destOrd="0" presId="urn:microsoft.com/office/officeart/2005/8/layout/vList4"/>
    <dgm:cxn modelId="{ACCC07DB-2DFC-491C-83A5-875BB4C40F39}" type="presOf" srcId="{9CA993D0-1FEF-4157-8F82-99AFAC8C99D8}" destId="{9D944009-3989-469F-8520-46FF62EF287A}" srcOrd="1" destOrd="0" presId="urn:microsoft.com/office/officeart/2005/8/layout/vList4"/>
    <dgm:cxn modelId="{7EA9F1B6-8F96-492E-9BFA-B9655A399EAD}" srcId="{6BD380A2-30AA-48CE-BA64-7BECFAD720EF}" destId="{9CA993D0-1FEF-4157-8F82-99AFAC8C99D8}" srcOrd="1" destOrd="0" parTransId="{EE303D4C-BA3E-4FF6-8FCD-D9896DF0505E}" sibTransId="{450399FF-CB95-4475-B2F5-2E475065DC67}"/>
    <dgm:cxn modelId="{9A16624F-F439-4841-A9A9-9310DDC61811}" type="presOf" srcId="{9CA993D0-1FEF-4157-8F82-99AFAC8C99D8}" destId="{D6F62A16-DA4C-43F1-BB0B-4739C5913B75}" srcOrd="0" destOrd="0" presId="urn:microsoft.com/office/officeart/2005/8/layout/vList4"/>
    <dgm:cxn modelId="{B9FC732B-4FD2-4F65-8D7A-259D12029C70}" type="presOf" srcId="{00182CA6-E1D5-43D2-B71F-4C97D619B0C6}" destId="{7687EE8C-FDE4-4F66-832E-6ECEEFD33537}" srcOrd="1" destOrd="0" presId="urn:microsoft.com/office/officeart/2005/8/layout/vList4"/>
    <dgm:cxn modelId="{A48D728D-82AA-4ED3-B74F-0563F1E82F00}" type="presOf" srcId="{6BD380A2-30AA-48CE-BA64-7BECFAD720EF}" destId="{071F6014-986C-44A2-A4CB-95BE67FEE80B}" srcOrd="0" destOrd="0" presId="urn:microsoft.com/office/officeart/2005/8/layout/vList4"/>
    <dgm:cxn modelId="{6EA14553-199A-4C31-9347-8C5B7E97AD5A}" type="presOf" srcId="{94430279-5380-4621-8D78-8D294FCEB01A}" destId="{ED35B4BC-D714-4FE7-BDFA-6F6286BCBD12}" srcOrd="1" destOrd="0" presId="urn:microsoft.com/office/officeart/2005/8/layout/vList4"/>
    <dgm:cxn modelId="{B1D3C4CE-D097-45E1-B05D-974DCB6418D3}" srcId="{6BD380A2-30AA-48CE-BA64-7BECFAD720EF}" destId="{00182CA6-E1D5-43D2-B71F-4C97D619B0C6}" srcOrd="2" destOrd="0" parTransId="{A8AFE36B-4089-493F-8652-24E77A484AE6}" sibTransId="{33514C2A-F63F-4032-8BFC-16A9F8F2FD1A}"/>
    <dgm:cxn modelId="{3AE49A67-140A-4472-90FA-740071AC00B0}" srcId="{6BD380A2-30AA-48CE-BA64-7BECFAD720EF}" destId="{94430279-5380-4621-8D78-8D294FCEB01A}" srcOrd="0" destOrd="0" parTransId="{386C64E7-B4F7-4B57-BD2C-2A48BC512425}" sibTransId="{50A9E3E6-5D11-44A9-9E48-166A896F0ADC}"/>
    <dgm:cxn modelId="{95C971C7-E3F9-43E0-B03B-3591B99B91A3}" type="presOf" srcId="{94430279-5380-4621-8D78-8D294FCEB01A}" destId="{3FDF070F-0D82-4189-AE74-C2C2C0E022E4}" srcOrd="0" destOrd="0" presId="urn:microsoft.com/office/officeart/2005/8/layout/vList4"/>
    <dgm:cxn modelId="{8576B18D-417E-48F1-8431-2020131D1C31}" type="presParOf" srcId="{071F6014-986C-44A2-A4CB-95BE67FEE80B}" destId="{974C5A48-EE45-4454-BD14-C2D1E820E50A}" srcOrd="0" destOrd="0" presId="urn:microsoft.com/office/officeart/2005/8/layout/vList4"/>
    <dgm:cxn modelId="{54B31D78-D3DB-4612-BC39-7DA35B5B789A}" type="presParOf" srcId="{974C5A48-EE45-4454-BD14-C2D1E820E50A}" destId="{3FDF070F-0D82-4189-AE74-C2C2C0E022E4}" srcOrd="0" destOrd="0" presId="urn:microsoft.com/office/officeart/2005/8/layout/vList4"/>
    <dgm:cxn modelId="{3DA8493F-2DC0-4AB4-B305-CC19DB67CE40}" type="presParOf" srcId="{974C5A48-EE45-4454-BD14-C2D1E820E50A}" destId="{9542C942-A9EE-4051-886C-98AD3AFCA797}" srcOrd="1" destOrd="0" presId="urn:microsoft.com/office/officeart/2005/8/layout/vList4"/>
    <dgm:cxn modelId="{EDAE1833-2BC8-4BC4-A6F9-D186B8814E05}" type="presParOf" srcId="{974C5A48-EE45-4454-BD14-C2D1E820E50A}" destId="{ED35B4BC-D714-4FE7-BDFA-6F6286BCBD12}" srcOrd="2" destOrd="0" presId="urn:microsoft.com/office/officeart/2005/8/layout/vList4"/>
    <dgm:cxn modelId="{1F4518E0-E2A0-4499-A3EF-D4655E63F429}" type="presParOf" srcId="{071F6014-986C-44A2-A4CB-95BE67FEE80B}" destId="{C7C39A50-D7E5-4F03-908F-E4D6A06FD677}" srcOrd="1" destOrd="0" presId="urn:microsoft.com/office/officeart/2005/8/layout/vList4"/>
    <dgm:cxn modelId="{868D2316-6E61-41C2-868F-9923B73EE484}" type="presParOf" srcId="{071F6014-986C-44A2-A4CB-95BE67FEE80B}" destId="{353DE26C-CCDA-4CB0-A95A-B666BECF6872}" srcOrd="2" destOrd="0" presId="urn:microsoft.com/office/officeart/2005/8/layout/vList4"/>
    <dgm:cxn modelId="{49770CF5-69AA-402B-9D47-114D02DCA318}" type="presParOf" srcId="{353DE26C-CCDA-4CB0-A95A-B666BECF6872}" destId="{D6F62A16-DA4C-43F1-BB0B-4739C5913B75}" srcOrd="0" destOrd="0" presId="urn:microsoft.com/office/officeart/2005/8/layout/vList4"/>
    <dgm:cxn modelId="{1E814BE3-02A8-4564-95B3-F17C1BCB538B}" type="presParOf" srcId="{353DE26C-CCDA-4CB0-A95A-B666BECF6872}" destId="{66F4A3E8-AC1C-4BE9-BEE0-0219AE4E8E59}" srcOrd="1" destOrd="0" presId="urn:microsoft.com/office/officeart/2005/8/layout/vList4"/>
    <dgm:cxn modelId="{FDCE0330-396D-4B49-912A-DCC56BCA5EBA}" type="presParOf" srcId="{353DE26C-CCDA-4CB0-A95A-B666BECF6872}" destId="{9D944009-3989-469F-8520-46FF62EF287A}" srcOrd="2" destOrd="0" presId="urn:microsoft.com/office/officeart/2005/8/layout/vList4"/>
    <dgm:cxn modelId="{D25B2589-3F91-4CD2-9E8E-DA05E38F6BD3}" type="presParOf" srcId="{071F6014-986C-44A2-A4CB-95BE67FEE80B}" destId="{821C5870-B55A-4D82-AC81-513823FF7C41}" srcOrd="3" destOrd="0" presId="urn:microsoft.com/office/officeart/2005/8/layout/vList4"/>
    <dgm:cxn modelId="{9E0DE55D-74EB-4A8E-B6CC-F0B48EA3C947}" type="presParOf" srcId="{071F6014-986C-44A2-A4CB-95BE67FEE80B}" destId="{7F8D4FA1-0372-47AB-A8DB-7F5672B5E837}" srcOrd="4" destOrd="0" presId="urn:microsoft.com/office/officeart/2005/8/layout/vList4"/>
    <dgm:cxn modelId="{CE8B5A74-7A1A-4D82-A7E6-1EC5CEB6ECA8}" type="presParOf" srcId="{7F8D4FA1-0372-47AB-A8DB-7F5672B5E837}" destId="{86039154-CA86-48F0-85BF-6E724FA7FE77}" srcOrd="0" destOrd="0" presId="urn:microsoft.com/office/officeart/2005/8/layout/vList4"/>
    <dgm:cxn modelId="{6982CD6B-BD00-46A9-BECC-0F9DE0CD1A04}" type="presParOf" srcId="{7F8D4FA1-0372-47AB-A8DB-7F5672B5E837}" destId="{BF08ED77-D667-4649-B911-ABBCBA765A81}" srcOrd="1" destOrd="0" presId="urn:microsoft.com/office/officeart/2005/8/layout/vList4"/>
    <dgm:cxn modelId="{98DAEFB9-88CE-4297-8239-87B865E37AF1}" type="presParOf" srcId="{7F8D4FA1-0372-47AB-A8DB-7F5672B5E837}" destId="{7687EE8C-FDE4-4F66-832E-6ECEEFD33537}" srcOrd="2" destOrd="0" presId="urn:microsoft.com/office/officeart/2005/8/layout/vList4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2354FE8-DB04-4B7E-AD77-3A4B5FA5063E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459D1EC-A9B1-4E6E-B0C1-6ABD88D1D54E}">
      <dgm:prSet phldrT="[Текст]" custT="1"/>
      <dgm:spPr/>
      <dgm:t>
        <a:bodyPr/>
        <a:lstStyle/>
        <a:p>
          <a:pPr algn="l">
            <a:lnSpc>
              <a:spcPct val="100000"/>
            </a:lnSpc>
          </a:pPr>
          <a:r>
            <a:rPr lang="ru-RU" sz="2800" b="1" i="0" cap="none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rPr>
            <a:t>  Тренируется  мелкая      мускулатура пальцев  рук</a:t>
          </a:r>
          <a:endParaRPr lang="ru-RU" sz="2800" b="1" i="0" cap="none" spc="50" dirty="0">
            <a:ln w="12700" cmpd="sng">
              <a:solidFill>
                <a:schemeClr val="accent6">
                  <a:satMod val="120000"/>
                  <a:shade val="80000"/>
                </a:schemeClr>
              </a:solidFill>
              <a:prstDash val="solid"/>
            </a:ln>
            <a:solidFill>
              <a:schemeClr val="accent6">
                <a:tint val="1000"/>
              </a:schemeClr>
            </a:solidFill>
            <a:effectLst>
              <a:glow rad="53100">
                <a:schemeClr val="accent6">
                  <a:satMod val="180000"/>
                  <a:alpha val="30000"/>
                </a:schemeClr>
              </a:glow>
            </a:effectLst>
          </a:endParaRPr>
        </a:p>
      </dgm:t>
    </dgm:pt>
    <dgm:pt modelId="{375FB284-98CC-4283-B8F5-AF766EF59616}" type="parTrans" cxnId="{B84C909B-4703-43B0-8BA6-F2147F2098C2}">
      <dgm:prSet/>
      <dgm:spPr/>
      <dgm:t>
        <a:bodyPr/>
        <a:lstStyle/>
        <a:p>
          <a:endParaRPr lang="ru-RU"/>
        </a:p>
      </dgm:t>
    </dgm:pt>
    <dgm:pt modelId="{A2507F6D-12AF-4F6B-91DE-C6434A5DAB29}" type="sibTrans" cxnId="{B84C909B-4703-43B0-8BA6-F2147F2098C2}">
      <dgm:prSet/>
      <dgm:spPr/>
      <dgm:t>
        <a:bodyPr/>
        <a:lstStyle/>
        <a:p>
          <a:endParaRPr lang="ru-RU"/>
        </a:p>
      </dgm:t>
    </dgm:pt>
    <dgm:pt modelId="{A1BB3FAA-3311-48CC-9B05-FEBA81429F7F}">
      <dgm:prSet custT="1"/>
      <dgm:spPr>
        <a:solidFill>
          <a:srgbClr val="0070C0"/>
        </a:solidFill>
      </dgm:spPr>
      <dgm:t>
        <a:bodyPr/>
        <a:lstStyle/>
        <a:p>
          <a:pPr algn="l"/>
          <a:r>
            <a:rPr lang="ru-RU" sz="2800" b="1" i="0" cap="none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rPr>
            <a:t>Обогащению  активного  словаря</a:t>
          </a:r>
        </a:p>
      </dgm:t>
    </dgm:pt>
    <dgm:pt modelId="{4FD5E883-69B0-48EF-B399-FABD871FD19E}" type="parTrans" cxnId="{D73A0641-9976-47F4-9E05-590AA552DCAB}">
      <dgm:prSet/>
      <dgm:spPr/>
      <dgm:t>
        <a:bodyPr/>
        <a:lstStyle/>
        <a:p>
          <a:endParaRPr lang="ru-RU"/>
        </a:p>
      </dgm:t>
    </dgm:pt>
    <dgm:pt modelId="{0DAAA952-ABA5-4431-A49C-3E7B073F752F}" type="sibTrans" cxnId="{D73A0641-9976-47F4-9E05-590AA552DCAB}">
      <dgm:prSet/>
      <dgm:spPr/>
      <dgm:t>
        <a:bodyPr/>
        <a:lstStyle/>
        <a:p>
          <a:endParaRPr lang="ru-RU"/>
        </a:p>
      </dgm:t>
    </dgm:pt>
    <dgm:pt modelId="{090D6201-5D59-48FC-AC33-5A7703019348}">
      <dgm:prSet custT="1"/>
      <dgm:spPr/>
      <dgm:t>
        <a:bodyPr/>
        <a:lstStyle/>
        <a:p>
          <a:endParaRPr lang="ru-RU" sz="2800" b="1" i="0" cap="none" spc="50" dirty="0" smtClean="0">
            <a:ln w="12700" cmpd="sng">
              <a:solidFill>
                <a:schemeClr val="accent6">
                  <a:satMod val="120000"/>
                  <a:shade val="80000"/>
                </a:schemeClr>
              </a:solidFill>
              <a:prstDash val="solid"/>
            </a:ln>
            <a:solidFill>
              <a:schemeClr val="accent6">
                <a:tint val="1000"/>
              </a:schemeClr>
            </a:solidFill>
            <a:effectLst>
              <a:glow rad="53100">
                <a:schemeClr val="accent6">
                  <a:satMod val="180000"/>
                  <a:alpha val="30000"/>
                </a:schemeClr>
              </a:glow>
            </a:effectLst>
            <a:latin typeface="Times New Roman" pitchFamily="18" charset="0"/>
            <a:cs typeface="Times New Roman" pitchFamily="18" charset="0"/>
          </a:endParaRPr>
        </a:p>
      </dgm:t>
    </dgm:pt>
    <dgm:pt modelId="{6D526302-86C8-4D92-884D-E443DCC67013}" type="sibTrans" cxnId="{95483FF7-8CE9-4A29-BAA4-C66DDE8ED479}">
      <dgm:prSet/>
      <dgm:spPr/>
      <dgm:t>
        <a:bodyPr/>
        <a:lstStyle/>
        <a:p>
          <a:endParaRPr lang="ru-RU"/>
        </a:p>
      </dgm:t>
    </dgm:pt>
    <dgm:pt modelId="{BF7EC01C-DAF7-4A71-A191-9C844C0B727D}" type="parTrans" cxnId="{95483FF7-8CE9-4A29-BAA4-C66DDE8ED479}">
      <dgm:prSet/>
      <dgm:spPr/>
      <dgm:t>
        <a:bodyPr/>
        <a:lstStyle/>
        <a:p>
          <a:endParaRPr lang="ru-RU"/>
        </a:p>
      </dgm:t>
    </dgm:pt>
    <dgm:pt modelId="{1E8FDFC5-2034-4747-B1B6-B9209D57E9E2}" type="pres">
      <dgm:prSet presAssocID="{C2354FE8-DB04-4B7E-AD77-3A4B5FA5063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7E77CA3-F022-4525-A111-717DDE7B6CE0}" type="pres">
      <dgm:prSet presAssocID="{A1BB3FAA-3311-48CC-9B05-FEBA81429F7F}" presName="comp" presStyleCnt="0"/>
      <dgm:spPr/>
    </dgm:pt>
    <dgm:pt modelId="{AD0B0E43-79AA-4567-9124-0907BB0DC297}" type="pres">
      <dgm:prSet presAssocID="{A1BB3FAA-3311-48CC-9B05-FEBA81429F7F}" presName="box" presStyleLbl="node1" presStyleIdx="0" presStyleCnt="3"/>
      <dgm:spPr/>
      <dgm:t>
        <a:bodyPr/>
        <a:lstStyle/>
        <a:p>
          <a:endParaRPr lang="ru-RU"/>
        </a:p>
      </dgm:t>
    </dgm:pt>
    <dgm:pt modelId="{E6D11719-8506-415A-9967-85B60AFF4F78}" type="pres">
      <dgm:prSet presAssocID="{A1BB3FAA-3311-48CC-9B05-FEBA81429F7F}" presName="img" presStyleLbl="fgImgPlace1" presStyleIdx="0" presStyleCnt="3"/>
      <dgm:spPr/>
    </dgm:pt>
    <dgm:pt modelId="{073A75CE-990B-4C1D-BC7A-9E8996EF8F06}" type="pres">
      <dgm:prSet presAssocID="{A1BB3FAA-3311-48CC-9B05-FEBA81429F7F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50491A-0C30-4297-98DD-B75768BA025A}" type="pres">
      <dgm:prSet presAssocID="{0DAAA952-ABA5-4431-A49C-3E7B073F752F}" presName="spacer" presStyleCnt="0"/>
      <dgm:spPr/>
    </dgm:pt>
    <dgm:pt modelId="{F36B95A0-7049-4129-80C8-D6858398C7F5}" type="pres">
      <dgm:prSet presAssocID="{090D6201-5D59-48FC-AC33-5A7703019348}" presName="comp" presStyleCnt="0"/>
      <dgm:spPr/>
    </dgm:pt>
    <dgm:pt modelId="{3F226EBD-C946-4F08-8778-E3436D1B814E}" type="pres">
      <dgm:prSet presAssocID="{090D6201-5D59-48FC-AC33-5A7703019348}" presName="box" presStyleLbl="node1" presStyleIdx="1" presStyleCnt="3" custLinFactNeighborY="345"/>
      <dgm:spPr/>
      <dgm:t>
        <a:bodyPr/>
        <a:lstStyle/>
        <a:p>
          <a:endParaRPr lang="ru-RU"/>
        </a:p>
      </dgm:t>
    </dgm:pt>
    <dgm:pt modelId="{6B60D17F-1456-4CCD-A4BD-22F8BE28B687}" type="pres">
      <dgm:prSet presAssocID="{090D6201-5D59-48FC-AC33-5A7703019348}" presName="img" presStyleLbl="fgImgPlace1" presStyleIdx="1" presStyleCnt="3" custScaleY="96552"/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28575">
          <a:solidFill>
            <a:schemeClr val="accent6">
              <a:lumMod val="60000"/>
              <a:lumOff val="40000"/>
            </a:schemeClr>
          </a:solidFill>
        </a:ln>
      </dgm:spPr>
    </dgm:pt>
    <dgm:pt modelId="{B313E77A-4159-4215-9237-E6A2A29B7BF2}" type="pres">
      <dgm:prSet presAssocID="{090D6201-5D59-48FC-AC33-5A7703019348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9169FB-F3B3-44BD-A361-3A40E681CF23}" type="pres">
      <dgm:prSet presAssocID="{6D526302-86C8-4D92-884D-E443DCC67013}" presName="spacer" presStyleCnt="0"/>
      <dgm:spPr/>
    </dgm:pt>
    <dgm:pt modelId="{161A420A-39C3-4A1B-BA6A-B5F803F881A6}" type="pres">
      <dgm:prSet presAssocID="{5459D1EC-A9B1-4E6E-B0C1-6ABD88D1D54E}" presName="comp" presStyleCnt="0"/>
      <dgm:spPr/>
    </dgm:pt>
    <dgm:pt modelId="{2F45D4AE-9F40-4CFA-8AC5-E037FB45B81A}" type="pres">
      <dgm:prSet presAssocID="{5459D1EC-A9B1-4E6E-B0C1-6ABD88D1D54E}" presName="box" presStyleLbl="node1" presStyleIdx="2" presStyleCnt="3"/>
      <dgm:spPr/>
      <dgm:t>
        <a:bodyPr/>
        <a:lstStyle/>
        <a:p>
          <a:endParaRPr lang="ru-RU"/>
        </a:p>
      </dgm:t>
    </dgm:pt>
    <dgm:pt modelId="{99894950-4FC2-480D-9F87-642E271D20A4}" type="pres">
      <dgm:prSet presAssocID="{5459D1EC-A9B1-4E6E-B0C1-6ABD88D1D54E}" presName="img" presStyleLbl="fgImgPlace1" presStyleIdx="2" presStyleCnt="3" custAng="0" custFlipHor="1" custScaleX="2883" custScaleY="9756" custLinFactY="-100000" custLinFactNeighborX="564" custLinFactNeighborY="-16825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F607A0CB-FECD-4EAD-BD07-6F37962343CE}" type="pres">
      <dgm:prSet presAssocID="{5459D1EC-A9B1-4E6E-B0C1-6ABD88D1D54E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5483FF7-8CE9-4A29-BAA4-C66DDE8ED479}" srcId="{C2354FE8-DB04-4B7E-AD77-3A4B5FA5063E}" destId="{090D6201-5D59-48FC-AC33-5A7703019348}" srcOrd="1" destOrd="0" parTransId="{BF7EC01C-DAF7-4A71-A191-9C844C0B727D}" sibTransId="{6D526302-86C8-4D92-884D-E443DCC67013}"/>
    <dgm:cxn modelId="{4DEDDEA2-A88B-4AF6-ABE8-B912C7720128}" type="presOf" srcId="{090D6201-5D59-48FC-AC33-5A7703019348}" destId="{3F226EBD-C946-4F08-8778-E3436D1B814E}" srcOrd="0" destOrd="0" presId="urn:microsoft.com/office/officeart/2005/8/layout/vList4"/>
    <dgm:cxn modelId="{C34FA84F-E41B-4840-9F66-10AEF1AC2FA5}" type="presOf" srcId="{090D6201-5D59-48FC-AC33-5A7703019348}" destId="{B313E77A-4159-4215-9237-E6A2A29B7BF2}" srcOrd="1" destOrd="0" presId="urn:microsoft.com/office/officeart/2005/8/layout/vList4"/>
    <dgm:cxn modelId="{5DA121E0-FA65-4FF2-91E0-309F236F46B8}" type="presOf" srcId="{A1BB3FAA-3311-48CC-9B05-FEBA81429F7F}" destId="{073A75CE-990B-4C1D-BC7A-9E8996EF8F06}" srcOrd="1" destOrd="0" presId="urn:microsoft.com/office/officeart/2005/8/layout/vList4"/>
    <dgm:cxn modelId="{B84C909B-4703-43B0-8BA6-F2147F2098C2}" srcId="{C2354FE8-DB04-4B7E-AD77-3A4B5FA5063E}" destId="{5459D1EC-A9B1-4E6E-B0C1-6ABD88D1D54E}" srcOrd="2" destOrd="0" parTransId="{375FB284-98CC-4283-B8F5-AF766EF59616}" sibTransId="{A2507F6D-12AF-4F6B-91DE-C6434A5DAB29}"/>
    <dgm:cxn modelId="{FBCC2335-A038-41E6-9717-11B3F327C7DC}" type="presOf" srcId="{C2354FE8-DB04-4B7E-AD77-3A4B5FA5063E}" destId="{1E8FDFC5-2034-4747-B1B6-B9209D57E9E2}" srcOrd="0" destOrd="0" presId="urn:microsoft.com/office/officeart/2005/8/layout/vList4"/>
    <dgm:cxn modelId="{51936B2F-9496-4820-8908-2C71A4FF33D9}" type="presOf" srcId="{5459D1EC-A9B1-4E6E-B0C1-6ABD88D1D54E}" destId="{F607A0CB-FECD-4EAD-BD07-6F37962343CE}" srcOrd="1" destOrd="0" presId="urn:microsoft.com/office/officeart/2005/8/layout/vList4"/>
    <dgm:cxn modelId="{D73A0641-9976-47F4-9E05-590AA552DCAB}" srcId="{C2354FE8-DB04-4B7E-AD77-3A4B5FA5063E}" destId="{A1BB3FAA-3311-48CC-9B05-FEBA81429F7F}" srcOrd="0" destOrd="0" parTransId="{4FD5E883-69B0-48EF-B399-FABD871FD19E}" sibTransId="{0DAAA952-ABA5-4431-A49C-3E7B073F752F}"/>
    <dgm:cxn modelId="{3D71CE79-E25A-4D8A-9D3F-598FF7E3B742}" type="presOf" srcId="{5459D1EC-A9B1-4E6E-B0C1-6ABD88D1D54E}" destId="{2F45D4AE-9F40-4CFA-8AC5-E037FB45B81A}" srcOrd="0" destOrd="0" presId="urn:microsoft.com/office/officeart/2005/8/layout/vList4"/>
    <dgm:cxn modelId="{DEF69A00-2773-44D1-8C17-E7894255A3C8}" type="presOf" srcId="{A1BB3FAA-3311-48CC-9B05-FEBA81429F7F}" destId="{AD0B0E43-79AA-4567-9124-0907BB0DC297}" srcOrd="0" destOrd="0" presId="urn:microsoft.com/office/officeart/2005/8/layout/vList4"/>
    <dgm:cxn modelId="{9547A746-4356-48E4-9633-D1A824C83B8D}" type="presParOf" srcId="{1E8FDFC5-2034-4747-B1B6-B9209D57E9E2}" destId="{17E77CA3-F022-4525-A111-717DDE7B6CE0}" srcOrd="0" destOrd="0" presId="urn:microsoft.com/office/officeart/2005/8/layout/vList4"/>
    <dgm:cxn modelId="{55AAFE7A-71F6-4EAA-B6F5-61EE92A000FE}" type="presParOf" srcId="{17E77CA3-F022-4525-A111-717DDE7B6CE0}" destId="{AD0B0E43-79AA-4567-9124-0907BB0DC297}" srcOrd="0" destOrd="0" presId="urn:microsoft.com/office/officeart/2005/8/layout/vList4"/>
    <dgm:cxn modelId="{98C921CA-2020-4181-B1B2-32BF3289BCDD}" type="presParOf" srcId="{17E77CA3-F022-4525-A111-717DDE7B6CE0}" destId="{E6D11719-8506-415A-9967-85B60AFF4F78}" srcOrd="1" destOrd="0" presId="urn:microsoft.com/office/officeart/2005/8/layout/vList4"/>
    <dgm:cxn modelId="{60B3581D-AEAC-45BD-BB3B-CE1832728DAB}" type="presParOf" srcId="{17E77CA3-F022-4525-A111-717DDE7B6CE0}" destId="{073A75CE-990B-4C1D-BC7A-9E8996EF8F06}" srcOrd="2" destOrd="0" presId="urn:microsoft.com/office/officeart/2005/8/layout/vList4"/>
    <dgm:cxn modelId="{26DFC50B-E0DD-4752-860C-8114B558CC79}" type="presParOf" srcId="{1E8FDFC5-2034-4747-B1B6-B9209D57E9E2}" destId="{8150491A-0C30-4297-98DD-B75768BA025A}" srcOrd="1" destOrd="0" presId="urn:microsoft.com/office/officeart/2005/8/layout/vList4"/>
    <dgm:cxn modelId="{0059B666-65BD-4BBA-AA75-1475C6794AA6}" type="presParOf" srcId="{1E8FDFC5-2034-4747-B1B6-B9209D57E9E2}" destId="{F36B95A0-7049-4129-80C8-D6858398C7F5}" srcOrd="2" destOrd="0" presId="urn:microsoft.com/office/officeart/2005/8/layout/vList4"/>
    <dgm:cxn modelId="{79B53A0A-7A54-42C1-8A3B-8701D19E75CC}" type="presParOf" srcId="{F36B95A0-7049-4129-80C8-D6858398C7F5}" destId="{3F226EBD-C946-4F08-8778-E3436D1B814E}" srcOrd="0" destOrd="0" presId="urn:microsoft.com/office/officeart/2005/8/layout/vList4"/>
    <dgm:cxn modelId="{AA36984D-9B4C-406D-9646-5F41A426B9BF}" type="presParOf" srcId="{F36B95A0-7049-4129-80C8-D6858398C7F5}" destId="{6B60D17F-1456-4CCD-A4BD-22F8BE28B687}" srcOrd="1" destOrd="0" presId="urn:microsoft.com/office/officeart/2005/8/layout/vList4"/>
    <dgm:cxn modelId="{633F7F3A-C0B6-4CC6-B50E-1FCE3F916C5A}" type="presParOf" srcId="{F36B95A0-7049-4129-80C8-D6858398C7F5}" destId="{B313E77A-4159-4215-9237-E6A2A29B7BF2}" srcOrd="2" destOrd="0" presId="urn:microsoft.com/office/officeart/2005/8/layout/vList4"/>
    <dgm:cxn modelId="{C888F384-C148-474F-980B-3F77CB3F2B0F}" type="presParOf" srcId="{1E8FDFC5-2034-4747-B1B6-B9209D57E9E2}" destId="{809169FB-F3B3-44BD-A361-3A40E681CF23}" srcOrd="3" destOrd="0" presId="urn:microsoft.com/office/officeart/2005/8/layout/vList4"/>
    <dgm:cxn modelId="{CBD75445-54EE-4FAE-9B7A-F1BA2468AE12}" type="presParOf" srcId="{1E8FDFC5-2034-4747-B1B6-B9209D57E9E2}" destId="{161A420A-39C3-4A1B-BA6A-B5F803F881A6}" srcOrd="4" destOrd="0" presId="urn:microsoft.com/office/officeart/2005/8/layout/vList4"/>
    <dgm:cxn modelId="{F9289B43-E96C-418F-A468-574EDD564218}" type="presParOf" srcId="{161A420A-39C3-4A1B-BA6A-B5F803F881A6}" destId="{2F45D4AE-9F40-4CFA-8AC5-E037FB45B81A}" srcOrd="0" destOrd="0" presId="urn:microsoft.com/office/officeart/2005/8/layout/vList4"/>
    <dgm:cxn modelId="{47EB982D-298F-498A-8605-34E1C8C8EFAF}" type="presParOf" srcId="{161A420A-39C3-4A1B-BA6A-B5F803F881A6}" destId="{99894950-4FC2-480D-9F87-642E271D20A4}" srcOrd="1" destOrd="0" presId="urn:microsoft.com/office/officeart/2005/8/layout/vList4"/>
    <dgm:cxn modelId="{12307F79-BF92-4911-BA28-3C24326F1C55}" type="presParOf" srcId="{161A420A-39C3-4A1B-BA6A-B5F803F881A6}" destId="{F607A0CB-FECD-4EAD-BD07-6F37962343CE}" srcOrd="2" destOrd="0" presId="urn:microsoft.com/office/officeart/2005/8/layout/vList4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B886EA-1103-4622-95DF-F1CB4BB7BDE4}" type="datetimeFigureOut">
              <a:rPr lang="ru-RU" smtClean="0"/>
              <a:pPr/>
              <a:t>15.05.2017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B62385-768B-4DE8-AA53-71F14F4F757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62385-768B-4DE8-AA53-71F14F4F7574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15.05.2017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4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2500306"/>
          </a:xfrm>
        </p:spPr>
        <p:txBody>
          <a:bodyPr>
            <a:normAutofit fontScale="90000"/>
          </a:bodyPr>
          <a:lstStyle/>
          <a:p>
            <a:pPr algn="ctr"/>
            <a:r>
              <a:rPr lang="ru-RU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Детские музыкальные инструменты в развитии дошкольников</a:t>
            </a:r>
            <a:endParaRPr lang="ru-RU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000636"/>
            <a:ext cx="8715404" cy="1500198"/>
          </a:xfrm>
        </p:spPr>
        <p:txBody>
          <a:bodyPr>
            <a:normAutofit lnSpcReduction="10000"/>
          </a:bodyPr>
          <a:lstStyle/>
          <a:p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Постникова И. Е., </a:t>
            </a:r>
          </a:p>
          <a:p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музыкальный руководитель </a:t>
            </a:r>
          </a:p>
          <a:p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МДОУ «Детский сад №17»</a:t>
            </a:r>
            <a:endParaRPr lang="ru-RU" sz="2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дети на нотках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174" y="2643182"/>
            <a:ext cx="3435270" cy="2286016"/>
          </a:xfrm>
          <a:prstGeom prst="rect">
            <a:avLst/>
          </a:prstGeom>
          <a:ln w="1905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0"/>
            <a:ext cx="8429684" cy="6324600"/>
          </a:xfrm>
        </p:spPr>
        <p:txBody>
          <a:bodyPr/>
          <a:lstStyle/>
          <a:p>
            <a:pPr indent="0" algn="ctr">
              <a:buNone/>
            </a:pPr>
            <a:r>
              <a:rPr lang="ru-RU" dirty="0" smtClean="0"/>
              <a:t>   </a:t>
            </a:r>
            <a:r>
              <a:rPr lang="ru-RU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Игрушки-инструменты </a:t>
            </a:r>
          </a:p>
          <a:p>
            <a:pPr indent="0" algn="ctr">
              <a:buNone/>
            </a:pPr>
            <a:r>
              <a:rPr lang="ru-RU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 диатоническим и хроматическим звукорядом:  металлофоны, ксилофоны, пианино, баяны, цитра </a:t>
            </a:r>
            <a:endParaRPr lang="ru-RU" sz="3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28674" name="Picture 2" descr="C:\Users\Холодов\Desktop\подарки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2571744"/>
            <a:ext cx="5789497" cy="3806058"/>
          </a:xfrm>
          <a:prstGeom prst="rect">
            <a:avLst/>
          </a:prstGeom>
          <a:ln w="1905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85750" y="1"/>
            <a:ext cx="8858250" cy="100010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Игра на музыкальных инструментах способствует:</a:t>
            </a:r>
            <a:endParaRPr lang="ru-RU" sz="3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642910" y="1142984"/>
          <a:ext cx="7929618" cy="5429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Рисунок 7" descr="Колотушки на Ур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4347" y="1285860"/>
            <a:ext cx="1714479" cy="1428760"/>
          </a:xfrm>
          <a:prstGeom prst="round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857224" y="285728"/>
          <a:ext cx="7929618" cy="6215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 descr="Слава выбирает инстр.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6200000">
            <a:off x="1000100" y="500042"/>
            <a:ext cx="1714512" cy="1571636"/>
          </a:xfrm>
          <a:prstGeom prst="roundRect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2786050" y="3071810"/>
            <a:ext cx="56436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Развитию  музыкального  вкуса </a:t>
            </a:r>
            <a:endParaRPr lang="ru-RU" sz="2800" dirty="0"/>
          </a:p>
        </p:txBody>
      </p:sp>
      <p:pic>
        <p:nvPicPr>
          <p:cNvPr id="8" name="Рисунок 7" descr="Пальчиковая игр.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00100" y="4857760"/>
            <a:ext cx="1714512" cy="1357322"/>
          </a:xfrm>
          <a:prstGeom prst="roundRect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214313" y="0"/>
            <a:ext cx="8715375" cy="6858000"/>
          </a:xfrm>
        </p:spPr>
        <p:txBody>
          <a:bodyPr/>
          <a:lstStyle/>
          <a:p>
            <a:pPr algn="ctr">
              <a:buNone/>
            </a:pPr>
            <a:r>
              <a:rPr lang="ru-RU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Игра на музыкальных инструментах оказывает влияние на всестороннее развитие личности ребенка, имеет большое воспитательное и образовательное значение!</a:t>
            </a:r>
          </a:p>
          <a:p>
            <a:pPr algn="ctr">
              <a:buNone/>
            </a:pPr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9" name="Рисунок 8" descr="у пианино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678" y="2928934"/>
            <a:ext cx="2714644" cy="3676630"/>
          </a:xfrm>
          <a:prstGeom prst="rect">
            <a:avLst/>
          </a:prstGeom>
          <a:ln w="1905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736"/>
            <a:ext cx="8305800" cy="3571900"/>
          </a:xfrm>
        </p:spPr>
        <p:txBody>
          <a:bodyPr>
            <a:prstTxWarp prst="textTriangleInverted">
              <a:avLst/>
            </a:prstTxWarp>
            <a:normAutofit/>
          </a:bodyPr>
          <a:lstStyle/>
          <a:p>
            <a:pPr algn="ctr"/>
            <a:r>
              <a:rPr lang="ru-RU" sz="6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Спасибо за внимание!</a:t>
            </a:r>
            <a:endParaRPr lang="ru-RU" sz="6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0"/>
            <a:ext cx="8329642" cy="6324600"/>
          </a:xfrm>
        </p:spPr>
        <p:txBody>
          <a:bodyPr>
            <a:normAutofit/>
          </a:bodyPr>
          <a:lstStyle/>
          <a:p>
            <a:pPr indent="0" algn="ctr">
              <a:buNone/>
            </a:pP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</a:t>
            </a:r>
            <a:r>
              <a:rPr lang="ru-RU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Музыкальные инструменты - самая привлекательная для детей область музыки, именно музыкальный инструмент является для детей символом музыки</a:t>
            </a:r>
          </a:p>
          <a:p>
            <a:pPr>
              <a:buNone/>
            </a:pPr>
            <a:endParaRPr lang="ru-RU" sz="32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200" dirty="0"/>
          </a:p>
        </p:txBody>
      </p:sp>
      <p:pic>
        <p:nvPicPr>
          <p:cNvPr id="9" name="Рисунок 8" descr="Оркестр +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28861" y="2643158"/>
            <a:ext cx="5143536" cy="3857652"/>
          </a:xfrm>
          <a:prstGeom prst="rect">
            <a:avLst/>
          </a:prstGeom>
          <a:ln w="1905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ru-RU" dirty="0" smtClean="0"/>
          </a:p>
          <a:p>
            <a:pPr indent="0" algn="ctr">
              <a:buNone/>
            </a:pPr>
            <a:r>
              <a:rPr lang="ru-RU" b="1" i="1" dirty="0" smtClean="0"/>
              <a:t>   </a:t>
            </a:r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Игра на детских музыкальных инструментах - очень гибкая форма организации музыкальной деятельности, начиная от самостоятельного </a:t>
            </a:r>
            <a:r>
              <a:rPr lang="ru-RU" sz="2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музицирования</a:t>
            </a:r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, и до коллективного оркестра</a:t>
            </a:r>
            <a:endParaRPr lang="ru-RU" sz="2800" b="1" i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>
              <a:buNone/>
            </a:pPr>
            <a:endParaRPr lang="ru-RU" sz="2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5" name="Рисунок 4" descr="Ксилофоны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9148" y="2428868"/>
            <a:ext cx="6151392" cy="4214842"/>
          </a:xfrm>
          <a:prstGeom prst="rect">
            <a:avLst/>
          </a:prstGeom>
          <a:ln w="1905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>
          <a:xfrm>
            <a:off x="2214546" y="2143116"/>
            <a:ext cx="4429156" cy="2500330"/>
          </a:xfrm>
          <a:prstGeom prst="ellipse">
            <a:avLst/>
          </a:prstGeom>
          <a:solidFill>
            <a:srgbClr val="0070C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Игра на музыкальных инструментах</a:t>
            </a:r>
            <a:endParaRPr lang="ru-RU" sz="32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2428860" y="357166"/>
            <a:ext cx="3929090" cy="1714512"/>
          </a:xfrm>
          <a:prstGeom prst="ellipse">
            <a:avLst/>
          </a:prstGeom>
          <a:solidFill>
            <a:schemeClr val="accent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Совместная деятельность с педагогом</a:t>
            </a:r>
            <a:endParaRPr lang="ru-RU" sz="25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2428860" y="4714884"/>
            <a:ext cx="4357718" cy="1714512"/>
          </a:xfrm>
          <a:prstGeom prst="ellipse">
            <a:avLst/>
          </a:prstGeom>
          <a:solidFill>
            <a:srgbClr val="0070C0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Самостоятельная деятельность по инициативе детей</a:t>
            </a:r>
            <a:endParaRPr lang="ru-RU" sz="25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бубенчики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3857628"/>
            <a:ext cx="1790700" cy="1638300"/>
          </a:xfrm>
          <a:prstGeom prst="rect">
            <a:avLst/>
          </a:prstGeom>
          <a:ln w="1905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свистульки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826" y="3929066"/>
            <a:ext cx="2453640" cy="1196340"/>
          </a:xfrm>
          <a:prstGeom prst="rect">
            <a:avLst/>
          </a:prstGeom>
          <a:ln w="1905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тарелки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6578" y="1571612"/>
            <a:ext cx="1702146" cy="1070608"/>
          </a:xfrm>
          <a:prstGeom prst="rect">
            <a:avLst/>
          </a:prstGeom>
          <a:ln w="1905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балалайк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58" y="1571612"/>
            <a:ext cx="1857872" cy="1147752"/>
          </a:xfrm>
          <a:prstGeom prst="rect">
            <a:avLst/>
          </a:prstGeom>
          <a:ln w="1905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57232"/>
            <a:ext cx="9144000" cy="15001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Классификация музыкальных инструментов:</a:t>
            </a:r>
            <a:r>
              <a:rPr lang="ru-RU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/>
            </a:r>
            <a:br>
              <a:rPr lang="ru-RU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endParaRPr lang="ru-RU" sz="4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714488"/>
            <a:ext cx="8501122" cy="4324360"/>
          </a:xfrm>
        </p:spPr>
        <p:txBody>
          <a:bodyPr/>
          <a:lstStyle/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0" y="1928802"/>
          <a:ext cx="892971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214290"/>
            <a:ext cx="8501122" cy="6143668"/>
          </a:xfrm>
        </p:spPr>
        <p:txBody>
          <a:bodyPr/>
          <a:lstStyle/>
          <a:p>
            <a:pPr algn="ctr">
              <a:buNone/>
              <a:tabLst>
                <a:tab pos="3133725" algn="l"/>
              </a:tabLst>
            </a:pPr>
            <a:r>
              <a:rPr lang="ru-RU" dirty="0" smtClean="0"/>
              <a:t>    </a:t>
            </a:r>
            <a:r>
              <a:rPr lang="ru-RU" sz="2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Неозвученные</a:t>
            </a:r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инструменты предназначены для того, чтобы создавать игровую ситуацию, </a:t>
            </a:r>
          </a:p>
          <a:p>
            <a:pPr algn="ctr">
              <a:buNone/>
              <a:tabLst>
                <a:tab pos="3133725" algn="l"/>
              </a:tabLst>
            </a:pPr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 которой дети, фантазируя и напевая, представляют себя играющими на музыкальных инструментах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Неозвученные инструменты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670" y="2643182"/>
            <a:ext cx="5214974" cy="3908898"/>
          </a:xfrm>
          <a:prstGeom prst="rect">
            <a:avLst/>
          </a:prstGeom>
          <a:ln w="1905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38200" y="214290"/>
            <a:ext cx="8305800" cy="2643206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Озвученные  инструменты со звуком нефиксированной высоты:</a:t>
            </a:r>
            <a:br>
              <a:rPr lang="ru-RU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бубны, маракасы, кастаньеты, трещотки </a:t>
            </a:r>
            <a:br>
              <a:rPr lang="ru-RU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4" name="Рисунок 3" descr="кастаньеты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2857495"/>
            <a:ext cx="2286016" cy="1712305"/>
          </a:xfrm>
          <a:prstGeom prst="rect">
            <a:avLst/>
          </a:prstGeom>
          <a:ln w="1905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бубен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860" y="4929198"/>
            <a:ext cx="1973580" cy="1485900"/>
          </a:xfrm>
          <a:prstGeom prst="rect">
            <a:avLst/>
          </a:prstGeom>
          <a:ln w="1905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маракасы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2197" y="2928934"/>
            <a:ext cx="2417849" cy="1733552"/>
          </a:xfrm>
          <a:prstGeom prst="rect">
            <a:avLst/>
          </a:prstGeom>
          <a:ln w="1905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трещотка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1560" y="4929198"/>
            <a:ext cx="1973580" cy="1478280"/>
          </a:xfrm>
          <a:prstGeom prst="rect">
            <a:avLst/>
          </a:prstGeom>
          <a:ln w="1905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500042"/>
            <a:ext cx="8186766" cy="5824558"/>
          </a:xfrm>
        </p:spPr>
        <p:txBody>
          <a:bodyPr/>
          <a:lstStyle/>
          <a:p>
            <a:pPr algn="ctr">
              <a:buNone/>
            </a:pPr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Игрушки-инструменты, построенные на одном звуке: свирели, дудки, рожки</a:t>
            </a:r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26626" name="Picture 2" descr="C:\Users\Холодов\Desktop\detsad-88127-14230633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2357430"/>
            <a:ext cx="6429420" cy="4050535"/>
          </a:xfrm>
          <a:prstGeom prst="rect">
            <a:avLst/>
          </a:prstGeom>
          <a:ln w="1905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500042"/>
            <a:ext cx="8429684" cy="5929354"/>
          </a:xfrm>
        </p:spPr>
        <p:txBody>
          <a:bodyPr/>
          <a:lstStyle/>
          <a:p>
            <a:pPr algn="ctr">
              <a:buNone/>
            </a:pPr>
            <a:r>
              <a:rPr lang="ru-RU" sz="36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Игрушки - инструменты с заданной мелодией: музыкальные шкатулки, шарманки</a:t>
            </a:r>
            <a:endParaRPr lang="ru-RU" sz="3600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i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27650" name="Picture 2" descr="C:\Users\Холодов\Desktop\d949d2a892e5c06b93bc8451d4c84d5c_i-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9" y="2500307"/>
            <a:ext cx="4114802" cy="4114802"/>
          </a:xfrm>
          <a:prstGeom prst="rect">
            <a:avLst/>
          </a:prstGeom>
          <a:ln w="1905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7651" name="Picture 3" descr="C:\Users\Холодов\Desktop\sharmank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29243" y="2500306"/>
            <a:ext cx="3314698" cy="4143379"/>
          </a:xfrm>
          <a:prstGeom prst="rect">
            <a:avLst/>
          </a:prstGeom>
          <a:ln w="1905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653</TotalTime>
  <Words>216</Words>
  <PresentationFormat>Экран (4:3)</PresentationFormat>
  <Paragraphs>30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Поток</vt:lpstr>
      <vt:lpstr>Детские музыкальные инструменты в развитии дошкольников</vt:lpstr>
      <vt:lpstr>Слайд 2</vt:lpstr>
      <vt:lpstr>Слайд 3</vt:lpstr>
      <vt:lpstr>Слайд 4</vt:lpstr>
      <vt:lpstr>  Классификация музыкальных инструментов: </vt:lpstr>
      <vt:lpstr>Слайд 6</vt:lpstr>
      <vt:lpstr>         Озвученные  инструменты со звуком нефиксированной высоты:  бубны, маракасы, кастаньеты, трещотки  </vt:lpstr>
      <vt:lpstr>Слайд 8</vt:lpstr>
      <vt:lpstr>Слайд 9</vt:lpstr>
      <vt:lpstr>Слайд 10</vt:lpstr>
      <vt:lpstr>Игра на музыкальных инструментах способствует:</vt:lpstr>
      <vt:lpstr>Слайд 12</vt:lpstr>
      <vt:lpstr>Слайд 13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Значение детских музыкальных инструментов в жизни дошкольника</dc:title>
  <dc:creator>Холодов</dc:creator>
  <cp:lastModifiedBy>IRINA</cp:lastModifiedBy>
  <cp:revision>68</cp:revision>
  <dcterms:created xsi:type="dcterms:W3CDTF">2017-01-26T16:00:40Z</dcterms:created>
  <dcterms:modified xsi:type="dcterms:W3CDTF">2017-05-15T14:49:10Z</dcterms:modified>
</cp:coreProperties>
</file>