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084" autoAdjust="0"/>
    <p:restoredTop sz="94660"/>
  </p:normalViewPr>
  <p:slideViewPr>
    <p:cSldViewPr>
      <p:cViewPr>
        <p:scale>
          <a:sx n="100" d="100"/>
          <a:sy n="100" d="100"/>
        </p:scale>
        <p:origin x="192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89FD6-E683-448A-BBC5-1E4875D88069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95D04-823D-484F-81AD-370E3E9228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5D04-823D-484F-81AD-370E3E9228F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5D04-823D-484F-81AD-370E3E9228F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5D04-823D-484F-81AD-370E3E9228F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11DB-E242-42E8-ADCF-1CCF6FB76D1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97AD5-B48E-4279-98E3-5A9015BFB1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Фотоотчет</a:t>
            </a:r>
            <a:r>
              <a:rPr lang="ru-RU" sz="3200" b="1" dirty="0" smtClean="0"/>
              <a:t> к проекту</a:t>
            </a:r>
            <a:br>
              <a:rPr lang="ru-RU" sz="3200" b="1" dirty="0" smtClean="0"/>
            </a:br>
            <a:r>
              <a:rPr lang="ru-RU" sz="3200" dirty="0" smtClean="0"/>
              <a:t> «У нас в городе Звуков»</a:t>
            </a:r>
            <a:endParaRPr lang="ru-RU" sz="3200" dirty="0"/>
          </a:p>
        </p:txBody>
      </p:sp>
      <p:pic>
        <p:nvPicPr>
          <p:cNvPr id="4" name="Содержимое 3" descr="DSC03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Наши победители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03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031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Звук и буква «У»</a:t>
            </a:r>
            <a:endParaRPr lang="ru-RU" sz="3200" dirty="0"/>
          </a:p>
        </p:txBody>
      </p:sp>
      <p:pic>
        <p:nvPicPr>
          <p:cNvPr id="5" name="Содержимое 4" descr="DSC029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29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Мы занимаемся. Ищем гласные звуки, определяем их место в слове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DSC0306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10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«По вагонам»                       «Рыбалка»</a:t>
            </a:r>
            <a:br>
              <a:rPr lang="ru-RU" sz="3200" b="1" dirty="0" smtClean="0"/>
            </a:br>
            <a:r>
              <a:rPr lang="ru-RU" sz="3200" dirty="0" smtClean="0"/>
              <a:t>Подбор слов на заданный звук.</a:t>
            </a:r>
            <a:endParaRPr lang="ru-RU" sz="3200" dirty="0"/>
          </a:p>
        </p:txBody>
      </p:sp>
      <p:pic>
        <p:nvPicPr>
          <p:cNvPr id="5" name="Содержимое 4" descr="DSC030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1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31644" y="2348706"/>
            <a:ext cx="2271712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Проводим фонетический разбор слов.</a:t>
            </a:r>
            <a:endParaRPr lang="ru-RU" sz="3200" dirty="0"/>
          </a:p>
        </p:txBody>
      </p:sp>
      <p:pic>
        <p:nvPicPr>
          <p:cNvPr id="5" name="Содержимое 4" descr="DSC030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1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3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31644" y="2348706"/>
            <a:ext cx="2271712" cy="3028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Дифференциация звуков</a:t>
            </a:r>
            <a:br>
              <a:rPr lang="ru-RU" sz="3200" dirty="0" smtClean="0"/>
            </a:br>
            <a:r>
              <a:rPr lang="ru-RU" sz="3200" dirty="0" smtClean="0"/>
              <a:t>«С»-»Ш»                             «Л»-»Р»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" name="Содержимое 4" descr="DSC0310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Играем в слова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Цепочка слов</a:t>
            </a:r>
            <a:endParaRPr lang="ru-RU" sz="2000" dirty="0"/>
          </a:p>
        </p:txBody>
      </p:sp>
      <p:pic>
        <p:nvPicPr>
          <p:cNvPr id="8" name="Содержимое 7" descr="DSC031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Согласный </a:t>
            </a:r>
            <a:r>
              <a:rPr lang="ru-RU" dirty="0" err="1" smtClean="0"/>
              <a:t>твердый-согласный</a:t>
            </a:r>
            <a:r>
              <a:rPr lang="ru-RU" dirty="0" smtClean="0"/>
              <a:t> мягкий – гласный. </a:t>
            </a:r>
            <a:endParaRPr lang="ru-RU" dirty="0"/>
          </a:p>
        </p:txBody>
      </p:sp>
      <p:pic>
        <p:nvPicPr>
          <p:cNvPr id="9" name="Содержимое 8" descr="DSC031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«Волшебные цветы»</a:t>
            </a:r>
            <a:endParaRPr lang="ru-RU" sz="3200" dirty="0"/>
          </a:p>
        </p:txBody>
      </p:sp>
      <p:pic>
        <p:nvPicPr>
          <p:cNvPr id="7" name="Содержимое 6" descr="DSC031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DSC031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5756" y="1886830"/>
            <a:ext cx="2963487" cy="3952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Консультации для родителей</a:t>
            </a:r>
            <a:endParaRPr lang="ru-RU" sz="3200" dirty="0"/>
          </a:p>
        </p:txBody>
      </p:sp>
      <p:pic>
        <p:nvPicPr>
          <p:cNvPr id="4" name="Содержимое 3" descr="DSC03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59</Words>
  <Application>Microsoft Office PowerPoint</Application>
  <PresentationFormat>Экран (4:3)</PresentationFormat>
  <Paragraphs>15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Фотоотчет к проекту  «У нас в городе Звуков»</vt:lpstr>
      <vt:lpstr>Звук и буква «У»</vt:lpstr>
      <vt:lpstr>Мы занимаемся. Ищем гласные звуки, определяем их место в слове.</vt:lpstr>
      <vt:lpstr>«По вагонам»                       «Рыбалка» Подбор слов на заданный звук.</vt:lpstr>
      <vt:lpstr>Проводим фонетический разбор слов.</vt:lpstr>
      <vt:lpstr>Дифференциация звуков «С»-»Ш»                             «Л»-»Р»  </vt:lpstr>
      <vt:lpstr>Играем в слова</vt:lpstr>
      <vt:lpstr>«Волшебные цветы»</vt:lpstr>
      <vt:lpstr>Консультации для родителей</vt:lpstr>
      <vt:lpstr>Наши победители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К ПРОЕКТУ</dc:title>
  <dc:creator>1</dc:creator>
  <cp:lastModifiedBy>1</cp:lastModifiedBy>
  <cp:revision>41</cp:revision>
  <dcterms:created xsi:type="dcterms:W3CDTF">2013-04-05T17:32:47Z</dcterms:created>
  <dcterms:modified xsi:type="dcterms:W3CDTF">2013-04-05T19:10:10Z</dcterms:modified>
</cp:coreProperties>
</file>