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286" r:id="rId22"/>
    <p:sldId id="287" r:id="rId23"/>
    <p:sldId id="288" r:id="rId24"/>
    <p:sldId id="289" r:id="rId25"/>
    <p:sldId id="292" r:id="rId26"/>
    <p:sldId id="293" r:id="rId27"/>
    <p:sldId id="294" r:id="rId28"/>
    <p:sldId id="297" r:id="rId29"/>
    <p:sldId id="301" r:id="rId30"/>
    <p:sldId id="302" r:id="rId31"/>
    <p:sldId id="303" r:id="rId32"/>
    <p:sldId id="304" r:id="rId33"/>
    <p:sldId id="306" r:id="rId34"/>
    <p:sldId id="307" r:id="rId35"/>
    <p:sldId id="308" r:id="rId36"/>
    <p:sldId id="30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41" autoAdjust="0"/>
    <p:restoredTop sz="94660"/>
  </p:normalViewPr>
  <p:slideViewPr>
    <p:cSldViewPr>
      <p:cViewPr varScale="1">
        <p:scale>
          <a:sx n="56" d="100"/>
          <a:sy n="56" d="100"/>
        </p:scale>
        <p:origin x="-112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8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191B2C-387B-4871-82EF-F237692E7128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ED006B-459F-4094-A899-A473F6187D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5;&#1088;&#1077;&#1079;&#1077;&#1085;&#1090;&#1072;&#1094;&#1080;&#1103;%20&#1054;&#1089;&#1077;&#1085;&#1100;%20&#1074;%20&#1087;&#1088;&#1086;&#1080;&#1079;&#1074;&#1077;&#1076;&#1077;&#1085;&#1080;&#1103;&#1093;%20&#1088;&#1091;&#1089;&#1089;&#1082;&#1080;&#1093;%20&#1093;&#1091;&#1076;&#1086;&#1078;&#1085;&#1080;&#1082;&#1086;&#1074;\&#1063;&#1072;&#1081;&#1082;&#1086;&#1074;&#1089;&#1082;&#1080;&#1081;%20&#1054;&#1082;&#1090;&#1103;&#1073;&#1088;&#1100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86;&#1089;&#1077;&#1085;&#1100;%20&#1074;%20&#1087;&#1088;&#1086;&#1080;&#1079;&#1074;&#1077;&#1076;&#1077;&#1085;&#1080;&#1103;&#1093;%20&#1088;&#1091;&#1089;&#1089;&#1082;&#1080;&#1093;%20&#1093;&#1091;&#1076;&#1086;&#1078;&#1085;&#1080;&#1082;&#1086;&#1074;\CHajkovskij_-_Oktyabr_(iPlayer.fm)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0"/>
            <a:ext cx="9358346" cy="70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0"/>
            <a:ext cx="7065989" cy="471488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Осень в произведениях русских художников</a:t>
            </a:r>
            <a:endParaRPr lang="ru-RU" sz="6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Чайковский 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7254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С. </a:t>
            </a:r>
            <a:r>
              <a:rPr lang="ru-RU" sz="3600" dirty="0" err="1" smtClean="0">
                <a:solidFill>
                  <a:srgbClr val="FFFF00"/>
                </a:solidFill>
              </a:rPr>
              <a:t>Андрияка</a:t>
            </a:r>
            <a:r>
              <a:rPr lang="ru-RU" sz="3600" dirty="0" smtClean="0">
                <a:solidFill>
                  <a:srgbClr val="FFFF00"/>
                </a:solidFill>
              </a:rPr>
              <a:t>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9458" name="Picture 2" descr="C:\Users\Света\Desktop\осень в произведениях русских художников\autumn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44" y="1000108"/>
            <a:ext cx="7646884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6989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С. Герасимов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C:\Users\Света\Desktop\осень в произведениях русских художников\autum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957244"/>
            <a:ext cx="7929618" cy="5550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192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С. Петров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1506" name="Picture 2" descr="C:\Users\Света\Desktop\осень в произведениях русских художников\autum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42" y="2140137"/>
            <a:ext cx="8352062" cy="4002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6942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Ю. </a:t>
            </a:r>
            <a:r>
              <a:rPr lang="ru-RU" sz="3600" dirty="0" err="1" smtClean="0">
                <a:solidFill>
                  <a:srgbClr val="FFFF00"/>
                </a:solidFill>
              </a:rPr>
              <a:t>Валлиулина</a:t>
            </a:r>
            <a:r>
              <a:rPr lang="ru-RU" sz="3600" dirty="0" smtClean="0">
                <a:solidFill>
                  <a:srgbClr val="FFFF00"/>
                </a:solidFill>
              </a:rPr>
              <a:t>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2530" name="Picture 2" descr="C:\Users\Света\Desktop\осень в произведениях русских художников\autum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87414"/>
            <a:ext cx="6977442" cy="5634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192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С. Жуковский «Осень. Веранда»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3554" name="Picture 2" descr="C:\Users\Света\Desktop\осень в произведениях русских художников\autumn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94678"/>
            <a:ext cx="7643866" cy="55876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612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Е. Волков «Лесное озеро»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C:\Users\Света\Desktop\осень в произведениях русских художников\autum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69994"/>
            <a:ext cx="7858180" cy="5706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238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Е. Волков «Ручей в лесу»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7650" name="Picture 2" descr="C:\Users\Света\Desktop\осень в произведениях русских художников\autumn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918896"/>
            <a:ext cx="4429156" cy="5703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956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Левитан «Осень»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8674" name="Picture 2" descr="C:\Users\Света\Desktop\осень в произведениях русских художников\autumn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82" y="1071546"/>
            <a:ext cx="7773477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58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358114" cy="4897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Г. Мясоедов «Осенний пейзаж»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9698" name="Picture 2" descr="C:\Users\Света\Desktop\осень в произведениях русских художников\autumn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9"/>
            <a:ext cx="4286280" cy="54645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582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15370" cy="64294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Е. Волков «Золотая осень. Тихая речка»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0722" name="Picture 2" descr="C:\Users\Света\Desktop\осень в произведениях русских художников\autumn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071547"/>
            <a:ext cx="7572427" cy="5469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457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15304" cy="4286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В. Поленов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Света\Desktop\осень в произведениях русских художников\autum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8859465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CHajkovskij_-_Oktyabr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491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С. Жуковский «Под вечер»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1746" name="Picture 2" descr="C:\Users\Света\Desktop\осень в произведениях русских художников\autumn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889" y="1071546"/>
            <a:ext cx="8530797" cy="5385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471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Бродский «Поздняя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4818" name="Picture 2" descr="C:\Users\Света\Desktop\осень в произведениях русских художников\autum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50125"/>
            <a:ext cx="842968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065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С. Жуковский «Осенняя аллея»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5842" name="Picture 2" descr="C:\Users\Света\Desktop\осень в произведениях русских художников\autumn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816" y="857231"/>
            <a:ext cx="6562331" cy="5643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691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Е. Зверьков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6866" name="Picture 2" descr="C:\Users\Света\Desktop\осень в произведениях русских художников\autumn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01101"/>
            <a:ext cx="6215106" cy="5771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6911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34691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А. Киселёв «Осень. Ветреный день»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7890" name="Picture 2" descr="C:\Users\Света\Desktop\осень в произведениях русских художников\autumn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01204"/>
            <a:ext cx="7858180" cy="5803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208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12858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Н. Крымов «Осенний вечер» </a:t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0962" name="Picture 2" descr="C:\Users\Света\Desktop\осень в произведениях русских художников\autumn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376" y="1357298"/>
            <a:ext cx="7994590" cy="5173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348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Левитан «Дубовая роща.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1986" name="Picture 2" descr="C:\Users\Света\Desktop\осень в произведениях русских художников\autumn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15186"/>
            <a:ext cx="8072494" cy="5696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956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34691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В. Мясоедов «Осеннее утро»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3010" name="Picture 2" descr="C:\Users\Света\Desktop\осень в произведениях русских художников\autumn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02683"/>
            <a:ext cx="5143536" cy="5751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6131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А. Осипов «Осень в Сокольниках»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6082" name="Picture 2" descr="C:\Users\Света\Desktop\осень в произведениях русских художников\autumn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724511"/>
            <a:ext cx="5143536" cy="5874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6833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Шишкин «Осень»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0178" name="Picture 2" descr="C:\Users\Света\Desktop\осень в произведениях русских художников\autumn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829243"/>
            <a:ext cx="4429156" cy="577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769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Левитан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Света\Desktop\осень в произведениях русских художников\autum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397310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6568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34691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В. </a:t>
            </a:r>
            <a:r>
              <a:rPr lang="ru-RU" sz="3600" dirty="0" err="1" smtClean="0">
                <a:solidFill>
                  <a:srgbClr val="FFFF00"/>
                </a:solidFill>
              </a:rPr>
              <a:t>Коркодым</a:t>
            </a:r>
            <a:r>
              <a:rPr lang="ru-RU" sz="3600" dirty="0" smtClean="0">
                <a:solidFill>
                  <a:srgbClr val="FFFF00"/>
                </a:solidFill>
              </a:rPr>
              <a:t> «Золото осени»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1202" name="Picture 2" descr="C:\Users\Света\Desktop\осень в произведениях русских художников\autumn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15474"/>
            <a:ext cx="7143800" cy="57518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331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А. </a:t>
            </a:r>
            <a:r>
              <a:rPr lang="ru-RU" sz="3600" dirty="0" err="1" smtClean="0">
                <a:solidFill>
                  <a:srgbClr val="FFFF00"/>
                </a:solidFill>
              </a:rPr>
              <a:t>Шильдер</a:t>
            </a:r>
            <a:r>
              <a:rPr lang="ru-RU" sz="3600" dirty="0" smtClean="0">
                <a:solidFill>
                  <a:srgbClr val="FFFF00"/>
                </a:solidFill>
              </a:rPr>
              <a:t> «Овраг»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2226" name="Picture 2" descr="C:\Users\Света\Desktop\осень в произведениях русских художников\autumn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900" y="857232"/>
            <a:ext cx="7514907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784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Е. Волков «Октябрь»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3250" name="Picture 2" descr="C:\Users\Света\Desktop\осень в произведениях русских художников\autumn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14811"/>
            <a:ext cx="8286808" cy="5826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613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Е. Волков «Осенний пейзаж»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5298" name="Picture 2" descr="C:\Users\Света\Desktop\осень в произведениях русских художников\autumn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68542"/>
            <a:ext cx="7927999" cy="57037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8455"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Е. Волков «Осень»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6322" name="Picture 2" descr="C:\Users\Света\Desktop\осень в произведениях русских художников\autumn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277584" cy="5214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488"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15370" cy="11429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Шишкин «Осенний пейзаж</a:t>
            </a:r>
            <a:r>
              <a:rPr lang="ru-RU" sz="3600" smtClean="0">
                <a:solidFill>
                  <a:srgbClr val="FFFF00"/>
                </a:solidFill>
              </a:rPr>
              <a:t>. </a:t>
            </a:r>
            <a:br>
              <a:rPr lang="ru-RU" sz="3600" smtClean="0">
                <a:solidFill>
                  <a:srgbClr val="FFFF00"/>
                </a:solidFill>
              </a:rPr>
            </a:br>
            <a:r>
              <a:rPr lang="ru-RU" sz="3600" smtClean="0">
                <a:solidFill>
                  <a:srgbClr val="FFFF00"/>
                </a:solidFill>
              </a:rPr>
              <a:t>Парк </a:t>
            </a:r>
            <a:r>
              <a:rPr lang="ru-RU" sz="3600" dirty="0" smtClean="0">
                <a:solidFill>
                  <a:srgbClr val="FFFF00"/>
                </a:solidFill>
              </a:rPr>
              <a:t>в Павловске»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57346" name="Picture 2" descr="C:\Users\Света\Desktop\осень в произведениях русских художников\glrx-973165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93884"/>
            <a:ext cx="7500990" cy="534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347"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Левитан «Октябрь» 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8370" name="Picture 2" descr="C:\Users\Света\Desktop\осень в произведениях русских художников\pic0004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92771"/>
            <a:ext cx="8358246" cy="58442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27425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Левитан «Золотая осень. Слободка»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Света\Desktop\осень в произведениях русских художников\autumn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786874" cy="5556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5709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05800" cy="4183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Шишкин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Света\Desktop\осень в произведениях русских художников\autumn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634474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364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34691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А. </a:t>
            </a:r>
            <a:r>
              <a:rPr lang="ru-RU" sz="3600" dirty="0" err="1" smtClean="0">
                <a:solidFill>
                  <a:srgbClr val="FFFF00"/>
                </a:solidFill>
              </a:rPr>
              <a:t>Куриненко</a:t>
            </a:r>
            <a:r>
              <a:rPr lang="ru-RU" sz="3600" dirty="0" smtClean="0">
                <a:solidFill>
                  <a:srgbClr val="FFFF00"/>
                </a:solidFill>
              </a:rPr>
              <a:t>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Света\Desktop\осень в произведениях русских художников\autumn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785794"/>
            <a:ext cx="8215371" cy="5836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7488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34691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И. Остроухов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Света\Desktop\осень в произведениях русских художников\autum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75935"/>
            <a:ext cx="7572428" cy="5553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6084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4286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Н. Елтышев «Золотая осень»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C:\Users\Света\Desktop\осень в произведениях русских художников\autumn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2071"/>
            <a:ext cx="8501122" cy="4645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1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305800" cy="48979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Н. Крымов «Золотая осень»</a:t>
            </a: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18434" name="Picture 2" descr="C:\Users\Света\Desktop\осень в произведениях русских художников\autum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385379" cy="4786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6224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256</Words>
  <Application>Microsoft Office PowerPoint</Application>
  <PresentationFormat>Экран (4:3)</PresentationFormat>
  <Paragraphs>36</Paragraphs>
  <Slides>36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Осень в произведениях русских художников</vt:lpstr>
      <vt:lpstr>В. Поленов «Золотая осень»</vt:lpstr>
      <vt:lpstr>И. Левитан «Золотая осень»</vt:lpstr>
      <vt:lpstr>И. Левитан «Золотая осень. Слободка»</vt:lpstr>
      <vt:lpstr>И. Шишкин «Золотая осень»</vt:lpstr>
      <vt:lpstr>А. Куриненко «Золотая осень»</vt:lpstr>
      <vt:lpstr>И. Остроухов «Золотая осень»</vt:lpstr>
      <vt:lpstr>Н. Елтышев «Золотая осень»</vt:lpstr>
      <vt:lpstr>Н. Крымов «Золотая осень»</vt:lpstr>
      <vt:lpstr>С. Андрияка «Золотая осень»</vt:lpstr>
      <vt:lpstr>С. Герасимов «Золотая осень»</vt:lpstr>
      <vt:lpstr>С. Петров «Золотая осень»</vt:lpstr>
      <vt:lpstr>Ю. Валлиулина «Золотая осень»</vt:lpstr>
      <vt:lpstr>С. Жуковский «Осень. Веранда»</vt:lpstr>
      <vt:lpstr>Е. Волков «Лесное озеро»</vt:lpstr>
      <vt:lpstr>Е. Волков «Ручей в лесу»</vt:lpstr>
      <vt:lpstr>И. Левитан «Осень»</vt:lpstr>
      <vt:lpstr>Г. Мясоедов «Осенний пейзаж»</vt:lpstr>
      <vt:lpstr>Е. Волков «Золотая осень. Тихая речка»</vt:lpstr>
      <vt:lpstr>С. Жуковский «Под вечер»</vt:lpstr>
      <vt:lpstr>И. Бродский «Поздняя осень»</vt:lpstr>
      <vt:lpstr>С. Жуковский «Осенняя аллея»</vt:lpstr>
      <vt:lpstr>Е. Зверьков «Золотая осень»</vt:lpstr>
      <vt:lpstr>А. Киселёв «Осень. Ветреный день»</vt:lpstr>
      <vt:lpstr>Н. Крымов «Осенний вечер»  </vt:lpstr>
      <vt:lpstr>И. Левитан «Дубовая роща. Осень»</vt:lpstr>
      <vt:lpstr>В. Мясоедов «Осеннее утро» </vt:lpstr>
      <vt:lpstr>А. Осипов «Осень в Сокольниках»</vt:lpstr>
      <vt:lpstr>И. Шишкин «Осень»</vt:lpstr>
      <vt:lpstr>В. Коркодым «Золото осени»</vt:lpstr>
      <vt:lpstr>А. Шильдер «Овраг»</vt:lpstr>
      <vt:lpstr>Е. Волков «Октябрь»</vt:lpstr>
      <vt:lpstr>Е. Волков «Осенний пейзаж»</vt:lpstr>
      <vt:lpstr>Е. Волков «Осень»</vt:lpstr>
      <vt:lpstr>И. Шишкин «Осенний пейзаж.  Парк в Павловске»</vt:lpstr>
      <vt:lpstr>И. Левитан «Октябрь»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в произведениях русских художников</dc:title>
  <dc:creator>Света</dc:creator>
  <cp:lastModifiedBy>IRINA</cp:lastModifiedBy>
  <cp:revision>41</cp:revision>
  <dcterms:created xsi:type="dcterms:W3CDTF">2011-10-10T11:44:30Z</dcterms:created>
  <dcterms:modified xsi:type="dcterms:W3CDTF">2015-10-11T08:08:34Z</dcterms:modified>
</cp:coreProperties>
</file>