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3" r:id="rId23"/>
    <p:sldId id="284" r:id="rId24"/>
    <p:sldId id="285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28" autoAdjust="0"/>
    <p:restoredTop sz="94660"/>
  </p:normalViewPr>
  <p:slideViewPr>
    <p:cSldViewPr>
      <p:cViewPr varScale="1">
        <p:scale>
          <a:sx n="56" d="100"/>
          <a:sy n="56" d="100"/>
        </p:scale>
        <p:origin x="-7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B7-C4DA-40F2-A531-B04CFB3A7033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8BDC-6BCE-4798-A9B5-442C6F6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B7-C4DA-40F2-A531-B04CFB3A7033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8BDC-6BCE-4798-A9B5-442C6F6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B7-C4DA-40F2-A531-B04CFB3A7033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8BDC-6BCE-4798-A9B5-442C6F6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B7-C4DA-40F2-A531-B04CFB3A7033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8BDC-6BCE-4798-A9B5-442C6F6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B7-C4DA-40F2-A531-B04CFB3A7033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8BDC-6BCE-4798-A9B5-442C6F6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B7-C4DA-40F2-A531-B04CFB3A7033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8BDC-6BCE-4798-A9B5-442C6F6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B7-C4DA-40F2-A531-B04CFB3A7033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8BDC-6BCE-4798-A9B5-442C6F6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B7-C4DA-40F2-A531-B04CFB3A7033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8BDC-6BCE-4798-A9B5-442C6F6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B7-C4DA-40F2-A531-B04CFB3A7033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8BDC-6BCE-4798-A9B5-442C6F6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B7-C4DA-40F2-A531-B04CFB3A7033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8BDC-6BCE-4798-A9B5-442C6F6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B7-C4DA-40F2-A531-B04CFB3A7033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8BDC-6BCE-4798-A9B5-442C6F6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FBDB7-C4DA-40F2-A531-B04CFB3A7033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48BDC-6BCE-4798-A9B5-442C6F6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итульн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6432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Презентация отчета </a:t>
            </a:r>
            <a:b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педагогических достижений музыкального руководителя МДОУ </a:t>
            </a:r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</a:rPr>
              <a:t>д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/с №17 г. Ростова</a:t>
            </a:r>
            <a:b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 Постниковой Ирины Евгеньевны </a:t>
            </a:r>
            <a:b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за 2014 – 2015 учебный год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60406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Участие в конкурсе </a:t>
            </a:r>
            <a:b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«Ростовская жемчужина»</a:t>
            </a:r>
            <a:b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1 место в номинации «Хореография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БЛАГОД. РОСТ ЖЕМЧ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84112" y="916294"/>
            <a:ext cx="4547232" cy="685800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 descr="на слайд 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82" y="214290"/>
            <a:ext cx="1524000" cy="122682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58272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Благодарность от МОУ дополнительного образования «</a:t>
            </a:r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</a:rPr>
              <a:t>Ферон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» 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за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подготовку участников </a:t>
            </a:r>
            <a:b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спортивного соревнования «Выше звезд»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благодарность за спартакиаду 201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2214554"/>
            <a:ext cx="3214710" cy="4413608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 descr="IMG_64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4000504"/>
            <a:ext cx="3333739" cy="2500305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 descr="IMG_66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000503"/>
            <a:ext cx="3333774" cy="2500331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5736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Участие в проведении межрегионального турнира способностей «</a:t>
            </a:r>
            <a:r>
              <a:rPr lang="ru-RU" sz="3600" b="1" i="1" dirty="0" err="1" smtClean="0">
                <a:solidFill>
                  <a:schemeClr val="accent2">
                    <a:lumMod val="75000"/>
                  </a:schemeClr>
                </a:solidFill>
              </a:rPr>
              <a:t>РостОК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РОСТ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928802"/>
            <a:ext cx="2904949" cy="414338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 descr="IMG_67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2369" y="2857496"/>
            <a:ext cx="4953035" cy="3714776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63197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Акция «Посади дерево» – май 2015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IMG_73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000108"/>
            <a:ext cx="7572428" cy="5679322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63197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Акция «Повесь скворечник»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IMG_67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3881" y="1071546"/>
            <a:ext cx="7334301" cy="5500726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Акция «Бессмертный полк»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IMG_71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946529"/>
            <a:ext cx="7500990" cy="5625743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1508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Наиболее интересные мероприятия с родителями: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 descr="на слайд 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976" y="714356"/>
            <a:ext cx="1524000" cy="1226820"/>
          </a:xfrm>
          <a:prstGeom prst="rect">
            <a:avLst/>
          </a:prstGeom>
        </p:spPr>
      </p:pic>
      <p:pic>
        <p:nvPicPr>
          <p:cNvPr id="5" name="Рисунок 4" descr="на слайд 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388" y="4429132"/>
            <a:ext cx="1524000" cy="1226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тульная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«День матери»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 descr="IMG_2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428868"/>
            <a:ext cx="5238787" cy="392909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тульная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А ну –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ка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, папы!»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IMG_44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398" y="2071678"/>
            <a:ext cx="5357850" cy="4018388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тульная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692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«Парад шляп»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 descr="IMG_6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1785926"/>
            <a:ext cx="5476881" cy="4107661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сновн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947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ru-RU" sz="4000" b="1" i="1" u="sng" dirty="0" smtClean="0">
                <a:solidFill>
                  <a:schemeClr val="accent2">
                    <a:lumMod val="75000"/>
                  </a:schemeClr>
                </a:solidFill>
              </a:rPr>
              <a:t>Основные задачи работы:</a:t>
            </a:r>
            <a:endParaRPr lang="ru-RU" sz="4000" b="1" i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b="1" i="1" dirty="0" smtClean="0">
                <a:solidFill>
                  <a:srgbClr val="FF0000"/>
                </a:solidFill>
              </a:rPr>
              <a:t>Развитие интереса к </a:t>
            </a:r>
            <a:r>
              <a:rPr lang="ru-RU" b="1" i="1" dirty="0" smtClean="0">
                <a:solidFill>
                  <a:srgbClr val="FF0000"/>
                </a:solidFill>
              </a:rPr>
              <a:t>музыке</a:t>
            </a:r>
            <a:endParaRPr lang="ru-RU" b="1" i="1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ru-RU" b="1" i="1" dirty="0" smtClean="0">
                <a:solidFill>
                  <a:srgbClr val="FF0000"/>
                </a:solidFill>
              </a:rPr>
              <a:t> Желание заниматься </a:t>
            </a:r>
            <a:r>
              <a:rPr lang="ru-RU" b="1" i="1" dirty="0" smtClean="0">
                <a:solidFill>
                  <a:srgbClr val="FF0000"/>
                </a:solidFill>
              </a:rPr>
              <a:t>музыкой</a:t>
            </a:r>
            <a:endParaRPr lang="ru-RU" b="1" i="1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Умение взаимодействовать в </a:t>
            </a:r>
            <a:r>
              <a:rPr lang="ru-RU" b="1" i="1" dirty="0" smtClean="0">
                <a:solidFill>
                  <a:srgbClr val="FF0000"/>
                </a:solidFill>
              </a:rPr>
              <a:t>коллективе</a:t>
            </a:r>
            <a:endParaRPr lang="ru-RU" b="1" i="1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ru-RU" b="1" i="1" dirty="0">
                <a:solidFill>
                  <a:srgbClr val="FF0000"/>
                </a:solidFill>
              </a:rPr>
              <a:t> Р</a:t>
            </a:r>
            <a:r>
              <a:rPr lang="ru-RU" b="1" i="1" dirty="0" smtClean="0">
                <a:solidFill>
                  <a:srgbClr val="FF0000"/>
                </a:solidFill>
              </a:rPr>
              <a:t>азвитие музыкальных </a:t>
            </a:r>
            <a:r>
              <a:rPr lang="ru-RU" b="1" i="1" dirty="0" smtClean="0">
                <a:solidFill>
                  <a:srgbClr val="FF0000"/>
                </a:solidFill>
              </a:rPr>
              <a:t>способностей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тульная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«Нас песня к победе вела!»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 descr="IMG_7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214422"/>
            <a:ext cx="7072330" cy="5304248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новн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43728"/>
          </a:xfrm>
          <a:prstGeom prst="rect">
            <a:avLst/>
          </a:prstGeom>
        </p:spPr>
      </p:pic>
      <p:pic>
        <p:nvPicPr>
          <p:cNvPr id="4" name="Рисунок 3" descr="Благодарственное письмо от Дум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9594" y="2214554"/>
            <a:ext cx="3355736" cy="4786346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 descr="на слайд 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2F1FF"/>
              </a:clrFrom>
              <a:clrTo>
                <a:srgbClr val="F2F1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0" y="1857364"/>
            <a:ext cx="1524000" cy="1226820"/>
          </a:xfrm>
          <a:prstGeom prst="rect">
            <a:avLst/>
          </a:prstGeom>
        </p:spPr>
      </p:pic>
      <p:pic>
        <p:nvPicPr>
          <p:cNvPr id="6" name="Рисунок 5" descr="на слайд 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2F1FF"/>
              </a:clrFrom>
              <a:clrTo>
                <a:srgbClr val="F2F1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8082" y="5631180"/>
            <a:ext cx="1524000" cy="122682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7167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Мои 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грамоты: 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благодарственное письмо от депутатов областной Думы 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2015 год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новн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56946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Грамоты ДОУ «За достижения </a:t>
            </a:r>
            <a:b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в педагогическом труде», </a:t>
            </a:r>
            <a:b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«За смелость и стремление к новому»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 descr="Грамота Достижение в пед. труд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691922"/>
            <a:ext cx="3500462" cy="4992772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 descr="Грамота За смелость и стрем. к новому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643050"/>
            <a:ext cx="3505993" cy="500066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новн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56946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Грамота РМР в конкурсе благоустройства территории </a:t>
            </a:r>
            <a:r>
              <a:rPr lang="ru-RU" sz="3600" b="1" i="1" dirty="0" err="1" smtClean="0">
                <a:solidFill>
                  <a:schemeClr val="accent2">
                    <a:lumMod val="75000"/>
                  </a:schemeClr>
                </a:solidFill>
              </a:rPr>
              <a:t>д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/с </a:t>
            </a:r>
            <a:b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к 70-летию Победы в ВОВ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 descr="конкурс благоустр. территор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857364"/>
            <a:ext cx="3405805" cy="485776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новн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Благодарность от родителей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 descr="благод. от родителе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1182456"/>
            <a:ext cx="3929090" cy="560413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сновн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47" y="0"/>
            <a:ext cx="9169894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6572272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В результате развития основ музыкальной культуры у детей повысился уровень первоначальных ценностных ориентаций – способность ценить красоту в искусстве 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и 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в жизни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 descr="на слайд 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34" y="5286388"/>
            <a:ext cx="1524000" cy="1226820"/>
          </a:xfrm>
          <a:prstGeom prst="rect">
            <a:avLst/>
          </a:prstGeom>
        </p:spPr>
      </p:pic>
      <p:pic>
        <p:nvPicPr>
          <p:cNvPr id="8" name="Рисунок 7" descr="на слайд 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0" y="214290"/>
            <a:ext cx="1524000" cy="1226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тульн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928826"/>
          </a:xfrm>
        </p:spPr>
        <p:txBody>
          <a:bodyPr>
            <a:prstTxWarp prst="textWave1">
              <a:avLst/>
            </a:prstTxWarp>
            <a:noAutofit/>
          </a:bodyPr>
          <a:lstStyle/>
          <a:p>
            <a:r>
              <a:rPr lang="ru-RU" sz="54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  <a:endParaRPr lang="ru-RU" sz="5400" b="1" i="1" dirty="0">
              <a:solidFill>
                <a:schemeClr val="accent2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новн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264320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Общие итоги 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педагогической диагностики: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4" y="2000240"/>
          <a:ext cx="7572429" cy="43577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43"/>
                <a:gridCol w="2524143"/>
                <a:gridCol w="2524143"/>
              </a:tblGrid>
              <a:tr h="1307315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Уровни</a:t>
                      </a:r>
                      <a:endParaRPr lang="ru-RU" sz="2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Начало года</a:t>
                      </a:r>
                      <a:endParaRPr lang="ru-RU" sz="2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Конец года</a:t>
                      </a:r>
                      <a:endParaRPr lang="ru-RU" sz="2400" b="1" i="1" dirty="0"/>
                    </a:p>
                  </a:txBody>
                  <a:tcPr anchor="ctr"/>
                </a:tc>
              </a:tr>
              <a:tr h="1016802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Достаточный</a:t>
                      </a:r>
                      <a:endParaRPr lang="ru-RU" sz="2400" b="1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34%</a:t>
                      </a:r>
                      <a:endParaRPr lang="ru-RU" sz="2400" b="1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62%</a:t>
                      </a:r>
                      <a:endParaRPr lang="ru-RU" sz="2400" b="1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016802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Средний</a:t>
                      </a:r>
                      <a:endParaRPr lang="ru-RU" sz="2400" b="1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51%</a:t>
                      </a:r>
                      <a:endParaRPr lang="ru-RU" sz="2400" b="1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35%</a:t>
                      </a:r>
                      <a:endParaRPr lang="ru-RU" sz="2400" b="1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016802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Низкий</a:t>
                      </a:r>
                      <a:endParaRPr lang="ru-RU" sz="2400" b="1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15%</a:t>
                      </a:r>
                      <a:endParaRPr lang="ru-RU" sz="2400" b="1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3%</a:t>
                      </a:r>
                      <a:endParaRPr lang="ru-RU" sz="2400" b="1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новн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8592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Конкурс РМР </a:t>
            </a:r>
            <a:b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«Лучшее открытое занятие в ДОУ» </a:t>
            </a:r>
            <a:b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Итог - 1 место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 descr="IMG_35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928802"/>
            <a:ext cx="4333905" cy="3250429"/>
          </a:xfrm>
          <a:prstGeom prst="round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IMG_35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143248"/>
            <a:ext cx="4310093" cy="3232569"/>
          </a:xfrm>
          <a:prstGeom prst="round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на слайд 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96" y="357166"/>
            <a:ext cx="2714644" cy="2185288"/>
          </a:xfrm>
          <a:prstGeom prst="hexagon">
            <a:avLst/>
          </a:prstGeom>
        </p:spPr>
      </p:pic>
      <p:pic>
        <p:nvPicPr>
          <p:cNvPr id="4" name="Рисунок 3" descr="Диплом Лучшее заня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2240" y="133476"/>
            <a:ext cx="4664536" cy="665311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Всероссийский творческий конкурс «</a:t>
            </a:r>
            <a:r>
              <a:rPr lang="ru-RU" sz="4000" b="1" i="1" dirty="0" err="1" smtClean="0">
                <a:solidFill>
                  <a:schemeClr val="accent2">
                    <a:lumMod val="75000"/>
                  </a:schemeClr>
                </a:solidFill>
              </a:rPr>
              <a:t>Талантоха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 marL="514350" indent="-514350" algn="ctr">
              <a:buNone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Маршрутная игра «Там на неведомых дорожках» - победитель , 3 место.</a:t>
            </a:r>
          </a:p>
        </p:txBody>
      </p:sp>
      <p:pic>
        <p:nvPicPr>
          <p:cNvPr id="4" name="Рисунок 3" descr="на слайд 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2264" y="5286388"/>
            <a:ext cx="1524000" cy="1226820"/>
          </a:xfrm>
          <a:prstGeom prst="rect">
            <a:avLst/>
          </a:prstGeom>
        </p:spPr>
      </p:pic>
      <p:pic>
        <p:nvPicPr>
          <p:cNvPr id="6" name="Рисунок 5" descr="талантох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2357454"/>
            <a:ext cx="3105291" cy="4429132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 descr="на слайд 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728" y="2428868"/>
            <a:ext cx="1524000" cy="122682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Всероссийский творческий конкурс«</a:t>
            </a:r>
            <a:r>
              <a:rPr lang="ru-RU" sz="3600" b="1" i="1" dirty="0" err="1" smtClean="0">
                <a:solidFill>
                  <a:schemeClr val="accent2">
                    <a:lumMod val="75000"/>
                  </a:schemeClr>
                </a:solidFill>
              </a:rPr>
              <a:t>Талантоха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Музыкальная гостиная </a:t>
            </a:r>
          </a:p>
          <a:p>
            <a:pPr algn="ctr">
              <a:buNone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«Весенняя природа родного края» – победитель, 3 место.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 descr="талантоха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786058"/>
            <a:ext cx="2786082" cy="3973838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 descr="на слайд 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571480"/>
            <a:ext cx="1524000" cy="1226820"/>
          </a:xfrm>
          <a:prstGeom prst="rect">
            <a:avLst/>
          </a:prstGeom>
        </p:spPr>
      </p:pic>
      <p:pic>
        <p:nvPicPr>
          <p:cNvPr id="6" name="Рисунок 5" descr="на слайд 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6644" y="5357826"/>
            <a:ext cx="1524000" cy="122682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500198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Международный конкурс педагогического мастерства 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«К вершинам профессионального успеха» 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Санкт – Петербург, 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номинация «Мастер дошкольного воспитания»,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занятие «Краски радуги» – лауреат. 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диплом Петеобур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926" y="2592823"/>
            <a:ext cx="2940272" cy="419376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Рисунок 3" descr="на слайд 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662" y="3786190"/>
            <a:ext cx="1524000" cy="1226820"/>
          </a:xfrm>
          <a:prstGeom prst="rect">
            <a:avLst/>
          </a:prstGeom>
        </p:spPr>
      </p:pic>
      <p:pic>
        <p:nvPicPr>
          <p:cNvPr id="5" name="Рисунок 4" descr="на слайд 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24" y="3786190"/>
            <a:ext cx="1524000" cy="122682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Участие в конкурсе РМР </a:t>
            </a:r>
            <a:b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«Кукла – </a:t>
            </a:r>
            <a:r>
              <a:rPr lang="ru-RU" sz="3600" b="1" i="1" dirty="0" err="1" smtClean="0">
                <a:solidFill>
                  <a:schemeClr val="accent2">
                    <a:lumMod val="75000"/>
                  </a:schemeClr>
                </a:solidFill>
              </a:rPr>
              <a:t>Маслена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» 2015 – </a:t>
            </a:r>
            <a:b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 descr="диплом масленица 201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1214422"/>
            <a:ext cx="2357454" cy="3236645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 descr="IMG_3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143248"/>
            <a:ext cx="3643338" cy="2732504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 descr="IMG_37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143248"/>
            <a:ext cx="3643338" cy="273250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202</Words>
  <Application>Microsoft Office PowerPoint</Application>
  <PresentationFormat>Экран (4:3)</PresentationFormat>
  <Paragraphs>44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отчета  педагогических достижений музыкального руководителя МДОУ д/с №17 г. Ростова  Постниковой Ирины Евгеньевны  за 2014 – 2015 учебный год.</vt:lpstr>
      <vt:lpstr>Основные задачи работы:</vt:lpstr>
      <vt:lpstr>Общие итоги  педагогической диагностики:</vt:lpstr>
      <vt:lpstr>Конкурс РМР  «Лучшее открытое занятие в ДОУ»  Итог - 1 место</vt:lpstr>
      <vt:lpstr>Слайд 5</vt:lpstr>
      <vt:lpstr>Всероссийский творческий конкурс «Талантоха»  </vt:lpstr>
      <vt:lpstr>Всероссийский творческий конкурс«Талантоха»</vt:lpstr>
      <vt:lpstr>Международный конкурс педагогического мастерства  «К вершинам профессионального успеха»  Санкт – Петербург,  номинация «Мастер дошкольного воспитания», занятие «Краски радуги» – лауреат.  </vt:lpstr>
      <vt:lpstr>Участие в конкурсе РМР  «Кукла – Маслена» 2015 –  </vt:lpstr>
      <vt:lpstr>Участие в конкурсе  «Ростовская жемчужина» 1 место в номинации «Хореография»</vt:lpstr>
      <vt:lpstr>Благодарность от МОУ дополнительного образования «Ферон» за подготовку участников  спортивного соревнования «Выше звезд»</vt:lpstr>
      <vt:lpstr>Участие в проведении межрегионального турнира способностей «РостОК»</vt:lpstr>
      <vt:lpstr>Акция «Посади дерево» – май 2015</vt:lpstr>
      <vt:lpstr>Акция «Повесь скворечник»</vt:lpstr>
      <vt:lpstr>Акция «Бессмертный полк»</vt:lpstr>
      <vt:lpstr>Наиболее интересные мероприятия с родителями:</vt:lpstr>
      <vt:lpstr>«День матери»</vt:lpstr>
      <vt:lpstr>А ну – ка, папы!»</vt:lpstr>
      <vt:lpstr>«Парад шляп»</vt:lpstr>
      <vt:lpstr>«Нас песня к победе вела!»</vt:lpstr>
      <vt:lpstr>Мои грамоты:  благодарственное письмо от депутатов областной Думы  2015 год</vt:lpstr>
      <vt:lpstr>Грамоты ДОУ «За достижения  в педагогическом труде»,  «За смелость и стремление к новому»</vt:lpstr>
      <vt:lpstr>Грамота РМР в конкурсе благоустройства территории д/с  к 70-летию Победы в ВОВ</vt:lpstr>
      <vt:lpstr>Благодарность от родителей</vt:lpstr>
      <vt:lpstr>В результате развития основ музыкальной культуры у детей повысился уровень первоначальных ценностных ориентаций – способность ценить красоту в искусстве и  в жизни</vt:lpstr>
      <vt:lpstr>Спасибо за внимание!</vt:lpstr>
    </vt:vector>
  </TitlesOfParts>
  <Company>UralSOFT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отчета  педагогических достижений музыкального руководителя МДОУ д/с №17 г. Ростова  Постниковой Ирины Евгеньевны  за 2014 – 2015 учебный год.</dc:title>
  <dc:creator>IRINA</dc:creator>
  <cp:lastModifiedBy>IRINA</cp:lastModifiedBy>
  <cp:revision>31</cp:revision>
  <dcterms:created xsi:type="dcterms:W3CDTF">2015-11-14T08:19:04Z</dcterms:created>
  <dcterms:modified xsi:type="dcterms:W3CDTF">2015-11-15T08:45:00Z</dcterms:modified>
</cp:coreProperties>
</file>