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11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52F2-560D-40E7-9A08-0502D492CBEE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476-B9A5-4CFA-BC20-648923A3B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52F2-560D-40E7-9A08-0502D492CBEE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476-B9A5-4CFA-BC20-648923A3B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52F2-560D-40E7-9A08-0502D492CBEE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476-B9A5-4CFA-BC20-648923A3B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52F2-560D-40E7-9A08-0502D492CBEE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476-B9A5-4CFA-BC20-648923A3B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52F2-560D-40E7-9A08-0502D492CBEE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476-B9A5-4CFA-BC20-648923A3B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52F2-560D-40E7-9A08-0502D492CBEE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476-B9A5-4CFA-BC20-648923A3B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52F2-560D-40E7-9A08-0502D492CBEE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476-B9A5-4CFA-BC20-648923A3B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52F2-560D-40E7-9A08-0502D492CBEE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476-B9A5-4CFA-BC20-648923A3B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52F2-560D-40E7-9A08-0502D492CBEE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476-B9A5-4CFA-BC20-648923A3B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52F2-560D-40E7-9A08-0502D492CBEE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476-B9A5-4CFA-BC20-648923A3B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52F2-560D-40E7-9A08-0502D492CBEE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4476-B9A5-4CFA-BC20-648923A3B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452F2-560D-40E7-9A08-0502D492CBEE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44476-B9A5-4CFA-BC20-648923A3B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5;&#1088;&#1077;&#1079;&#1077;&#1085;&#1090;&#1072;&#1094;&#1080;&#1103;%20&#1087;&#1088;&#1072;&#1079;&#1076;&#1085;&#1080;&#1082;&#1072;%20&#1056;&#1072;&#1079;&#1085;&#1086;&#1094;&#1074;&#1077;&#1090;&#1100;&#1103;\&#1089;&#1086;&#1083;&#1085;&#1077;&#1095;&#1085;&#1099;&#1081;%20&#1079;&#1072;&#1081;&#1095;&#1080;&#108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71472" y="3643314"/>
            <a:ext cx="8072494" cy="321468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Что такое лето? Это много света!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Это поле, это лес, это тысячи чудес!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Это яркие цветы, синь небесной высоты!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Это в мире сто дорог для ребячьих быстрых ног!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солнечный зайч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795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8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428868"/>
            <a:ext cx="5429257" cy="4071942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</p:pic>
      <p:pic>
        <p:nvPicPr>
          <p:cNvPr id="4" name="Рисунок 3" descr="IMG_8050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71868" y="1500174"/>
            <a:ext cx="5381631" cy="4036223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Звонкий братец ручеек – цвета этого дружок,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Чистою водицей всех  друзей зовет напиться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u="sng" dirty="0" smtClean="0">
                <a:solidFill>
                  <a:srgbClr val="FF0000"/>
                </a:solidFill>
                <a:latin typeface="Monotype Corsiva" pitchFamily="66" charset="0"/>
              </a:rPr>
              <a:t>Игра «Займи место в </a:t>
            </a:r>
            <a:r>
              <a:rPr lang="ru-RU" sz="2800" b="1" u="sng" dirty="0" err="1" smtClean="0">
                <a:solidFill>
                  <a:srgbClr val="FF0000"/>
                </a:solidFill>
                <a:latin typeface="Monotype Corsiva" pitchFamily="66" charset="0"/>
              </a:rPr>
              <a:t>голубом</a:t>
            </a:r>
            <a:r>
              <a:rPr lang="ru-RU" sz="2800" b="1" u="sng" dirty="0" smtClean="0">
                <a:solidFill>
                  <a:srgbClr val="FF0000"/>
                </a:solidFill>
                <a:latin typeface="Monotype Corsiva" pitchFamily="66" charset="0"/>
              </a:rPr>
              <a:t> «домике»</a:t>
            </a:r>
            <a:endParaRPr lang="ru-RU" sz="2800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рамоч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714488"/>
            <a:ext cx="2743200" cy="402910"/>
          </a:xfrm>
          <a:prstGeom prst="rect">
            <a:avLst/>
          </a:prstGeom>
        </p:spPr>
      </p:pic>
      <p:pic>
        <p:nvPicPr>
          <p:cNvPr id="6" name="Рисунок 5" descr="рамоч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5929330"/>
            <a:ext cx="2743200" cy="402910"/>
          </a:xfrm>
          <a:prstGeom prst="rect">
            <a:avLst/>
          </a:prstGeom>
        </p:spPr>
      </p:pic>
    </p:spTree>
  </p:cSld>
  <p:clrMapOvr>
    <a:masterClrMapping/>
  </p:clrMapOvr>
  <p:transition advTm="6146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5001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На пшеничном поле в утренней росе </a:t>
            </a:r>
            <a:b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Васильки сияют, радуются мне…</a:t>
            </a:r>
            <a:b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Соберу цветов я праздничный букет,</a:t>
            </a:r>
            <a:b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Синий – это самый  мой любимый цвет!</a:t>
            </a:r>
            <a:b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b="1" u="sng" dirty="0" smtClean="0">
                <a:solidFill>
                  <a:schemeClr val="bg1"/>
                </a:solidFill>
                <a:latin typeface="Monotype Corsiva" pitchFamily="66" charset="0"/>
              </a:rPr>
              <a:t>«Оркестр синеглазок»</a:t>
            </a:r>
            <a:endParaRPr lang="ru-RU" sz="2800" b="1" u="sng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IMG_8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143092"/>
            <a:ext cx="6143668" cy="4607751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</p:pic>
      <p:pic>
        <p:nvPicPr>
          <p:cNvPr id="7" name="Рисунок 6" descr="цветочк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640721" y="3212301"/>
            <a:ext cx="5024462" cy="457200"/>
          </a:xfrm>
          <a:prstGeom prst="rect">
            <a:avLst/>
          </a:prstGeom>
        </p:spPr>
      </p:pic>
      <p:pic>
        <p:nvPicPr>
          <p:cNvPr id="8" name="Рисунок 7" descr="цветочк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31707" y="3355177"/>
            <a:ext cx="5024462" cy="457200"/>
          </a:xfrm>
          <a:prstGeom prst="rect">
            <a:avLst/>
          </a:prstGeom>
        </p:spPr>
      </p:pic>
    </p:spTree>
  </p:cSld>
  <p:clrMapOvr>
    <a:masterClrMapping/>
  </p:clrMapOvr>
  <p:transition advTm="7363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714512"/>
          </a:xfrm>
          <a:ln>
            <a:noFill/>
            <a:prstDash val="sysDot"/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Фиолетовыми тучами тяжелыми дождь пролился на луга и на поля.</a:t>
            </a:r>
            <a:b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Он прошел, и вдруг фиалками веселыми засветилась, как  улыбками земля!</a:t>
            </a:r>
            <a:b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Это радуга прислала нам привет – свой седьмой, свой фиолетовый букет!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IMG_8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071678"/>
            <a:ext cx="5857916" cy="4393437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</p:pic>
      <p:pic>
        <p:nvPicPr>
          <p:cNvPr id="8" name="Рисунок 7" descr="рамоч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877418" y="3949064"/>
            <a:ext cx="5014938" cy="402910"/>
          </a:xfrm>
          <a:prstGeom prst="rect">
            <a:avLst/>
          </a:prstGeom>
        </p:spPr>
      </p:pic>
      <p:pic>
        <p:nvPicPr>
          <p:cNvPr id="9" name="Рисунок 8" descr="рамоч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95076" y="3877626"/>
            <a:ext cx="5014938" cy="402910"/>
          </a:xfrm>
          <a:prstGeom prst="rect">
            <a:avLst/>
          </a:prstGeom>
        </p:spPr>
      </p:pic>
    </p:spTree>
  </p:cSld>
  <p:clrMapOvr>
    <a:masterClrMapping/>
  </p:clrMapOvr>
  <p:transition advTm="1142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дуга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К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аждый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</a:t>
            </a:r>
            <a:r>
              <a:rPr lang="ru-RU" b="1" dirty="0" smtClean="0">
                <a:solidFill>
                  <a:schemeClr val="accent6"/>
                </a:solidFill>
                <a:latin typeface="Monotype Corsiva" pitchFamily="66" charset="0"/>
              </a:rPr>
              <a:t>хотник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u="sng" dirty="0" smtClean="0">
                <a:solidFill>
                  <a:srgbClr val="FFFF00"/>
                </a:solidFill>
                <a:latin typeface="Monotype Corsiva" pitchFamily="66" charset="0"/>
              </a:rPr>
              <a:t>ж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елает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u="sng" dirty="0" smtClean="0">
                <a:solidFill>
                  <a:srgbClr val="00B050"/>
                </a:solidFill>
                <a:latin typeface="Monotype Corsiva" pitchFamily="66" charset="0"/>
              </a:rPr>
              <a:t>з</a:t>
            </a: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нать,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00B0F0"/>
                </a:solidFill>
                <a:latin typeface="Monotype Corsiva" pitchFamily="66" charset="0"/>
              </a:rPr>
              <a:t>г</a:t>
            </a:r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де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идит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ф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азан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»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SDC123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7562"/>
            <a:ext cx="428627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DC123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357273"/>
            <a:ext cx="4286280" cy="32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1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г дожд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500090"/>
            <a:ext cx="8229600" cy="35004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Презентация подготовлена </a:t>
            </a:r>
            <a:b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Постниковой Ириной Евгеньевной,</a:t>
            </a:r>
            <a:b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музыкальным руководителем детского сада №17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SDC12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214554"/>
            <a:ext cx="5857916" cy="4393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05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43577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Опять смеется лето в открытое окно!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И солнышка, и света опять полным-полно!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Чтоб звенел веселый смех, детвора не плакала, 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Светит солнышко для всех, светит одинаково!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солнышко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214290"/>
            <a:ext cx="1744980" cy="1676400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5000636"/>
            <a:ext cx="1981200" cy="1478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  <a:prstDash val="sysDot"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83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дуга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59293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Праздник разноцветья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детский сад №17 города Ростова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«Дождь прошел – и в чистоте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Семицветный вырос мост,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Поднялись ворота –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Всему миру красота!»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(Радуга)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5148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Вс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тр</a:t>
            </a:r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еч</a:t>
            </a:r>
            <a:r>
              <a:rPr lang="ru-RU" sz="4800" b="1" dirty="0" smtClean="0">
                <a:solidFill>
                  <a:srgbClr val="00B050"/>
                </a:solidFill>
                <a:latin typeface="Monotype Corsiva" pitchFamily="66" charset="0"/>
              </a:rPr>
              <a:t>а с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кло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ун</a:t>
            </a: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ом</a:t>
            </a:r>
            <a:b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dirty="0" smtClean="0">
                <a:latin typeface="Monotype Corsiva" pitchFamily="66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Раз</a:t>
            </a:r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но</a:t>
            </a:r>
            <a:r>
              <a:rPr lang="ru-RU" sz="4800" b="1" dirty="0" err="1" smtClean="0">
                <a:solidFill>
                  <a:srgbClr val="FFFF00"/>
                </a:solidFill>
                <a:latin typeface="Monotype Corsiva" pitchFamily="66" charset="0"/>
              </a:rPr>
              <a:t>цв</a:t>
            </a:r>
            <a:r>
              <a:rPr lang="ru-RU" sz="4800" b="1" dirty="0" err="1" smtClean="0">
                <a:solidFill>
                  <a:srgbClr val="00B050"/>
                </a:solidFill>
                <a:latin typeface="Monotype Corsiva" pitchFamily="66" charset="0"/>
              </a:rPr>
              <a:t>ет</a:t>
            </a:r>
            <a:r>
              <a:rPr lang="ru-RU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ки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ны</a:t>
            </a:r>
            <a:r>
              <a:rPr lang="ru-RU" sz="4800" b="1" dirty="0" err="1" smtClean="0">
                <a:solidFill>
                  <a:srgbClr val="7030A0"/>
                </a:solidFill>
                <a:latin typeface="Monotype Corsiva" pitchFamily="66" charset="0"/>
              </a:rPr>
              <a:t>м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9" name="Рисунок 18" descr="IMG_8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857388"/>
            <a:ext cx="6286512" cy="4714884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</p:pic>
      <p:pic>
        <p:nvPicPr>
          <p:cNvPr id="20" name="Рисунок 19" descr="цветочк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128886" y="3343276"/>
            <a:ext cx="5786478" cy="528638"/>
          </a:xfrm>
          <a:prstGeom prst="rect">
            <a:avLst/>
          </a:prstGeom>
        </p:spPr>
      </p:pic>
      <p:pic>
        <p:nvPicPr>
          <p:cNvPr id="21" name="Рисунок 20" descr="цветочк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586418" y="3414714"/>
            <a:ext cx="5643602" cy="528638"/>
          </a:xfrm>
          <a:prstGeom prst="rect">
            <a:avLst/>
          </a:prstGeom>
        </p:spPr>
      </p:pic>
    </p:spTree>
  </p:cSld>
  <p:clrMapOvr>
    <a:masterClrMapping/>
  </p:clrMapOvr>
  <p:transition advTm="6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рамк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рамоч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357166"/>
            <a:ext cx="6072230" cy="28575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Первое задание клоуна –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нарисовать радугу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рамоч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6429396"/>
            <a:ext cx="6072230" cy="285752"/>
          </a:xfrm>
          <a:prstGeom prst="rect">
            <a:avLst/>
          </a:prstGeom>
        </p:spPr>
      </p:pic>
      <p:pic>
        <p:nvPicPr>
          <p:cNvPr id="8" name="Рисунок 7" descr="рамоч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6884773" y="3187897"/>
            <a:ext cx="4232702" cy="285752"/>
          </a:xfrm>
          <a:prstGeom prst="rect">
            <a:avLst/>
          </a:prstGeom>
        </p:spPr>
      </p:pic>
      <p:pic>
        <p:nvPicPr>
          <p:cNvPr id="10" name="Рисунок 9" descr="IMG_8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35183" y="2288969"/>
            <a:ext cx="4024342" cy="3018256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</p:pic>
      <p:pic>
        <p:nvPicPr>
          <p:cNvPr id="16" name="Рисунок 15" descr="IMG_8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1785926"/>
            <a:ext cx="5357850" cy="4018388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</p:pic>
      <p:pic>
        <p:nvPicPr>
          <p:cNvPr id="17" name="Рисунок 16" descr="рамоч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-1973475" y="3116459"/>
            <a:ext cx="4232702" cy="285752"/>
          </a:xfrm>
          <a:prstGeom prst="rect">
            <a:avLst/>
          </a:prstGeom>
        </p:spPr>
      </p:pic>
    </p:spTree>
  </p:cSld>
  <p:clrMapOvr>
    <a:masterClrMapping/>
  </p:clrMapOvr>
  <p:transition advTm="4259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В поле красная гвоздика, красный клевер, погляди-ка,</a:t>
            </a:r>
            <a:b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И лесной шиповник  летом весь усыпан красным цветом.</a:t>
            </a:r>
            <a:b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Видно люди не напрасно называют лето красным!</a:t>
            </a:r>
            <a:b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b="1" u="sng" dirty="0" smtClean="0">
                <a:solidFill>
                  <a:schemeClr val="bg1"/>
                </a:solidFill>
                <a:latin typeface="Monotype Corsiva" pitchFamily="66" charset="0"/>
              </a:rPr>
              <a:t>Игра «Кто больше соберет красных ягод»</a:t>
            </a:r>
            <a:endParaRPr lang="ru-RU" sz="2800" b="1" u="sng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IMG_8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928802"/>
            <a:ext cx="6215106" cy="4661330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</p:pic>
      <p:pic>
        <p:nvPicPr>
          <p:cNvPr id="7" name="Рисунок 6" descr="цветочк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986010" y="3486152"/>
            <a:ext cx="5572164" cy="457200"/>
          </a:xfrm>
          <a:prstGeom prst="rect">
            <a:avLst/>
          </a:prstGeom>
        </p:spPr>
      </p:pic>
      <p:pic>
        <p:nvPicPr>
          <p:cNvPr id="8" name="Рисунок 7" descr="цветочк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36451" y="3521871"/>
            <a:ext cx="5643602" cy="457200"/>
          </a:xfrm>
          <a:prstGeom prst="rect">
            <a:avLst/>
          </a:prstGeom>
        </p:spPr>
      </p:pic>
    </p:spTree>
  </p:cSld>
  <p:clrMapOvr>
    <a:masterClrMapping/>
  </p:clrMapOvr>
  <p:transition advTm="6864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Monotype Corsiva" pitchFamily="66" charset="0"/>
              </a:rPr>
              <a:t>Цвет оранжевый – цвет яркий,</a:t>
            </a:r>
            <a:br>
              <a:rPr lang="ru-RU" sz="31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Monotype Corsiva" pitchFamily="66" charset="0"/>
              </a:rPr>
              <a:t>Оживит костер он жаркий.</a:t>
            </a:r>
            <a:br>
              <a:rPr lang="ru-RU" sz="31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Monotype Corsiva" pitchFamily="66" charset="0"/>
              </a:rPr>
              <a:t>И веселый апельсин с экзотических долин.</a:t>
            </a:r>
            <a:br>
              <a:rPr lang="ru-RU" sz="31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100" b="1" u="sng" dirty="0" smtClean="0">
                <a:solidFill>
                  <a:schemeClr val="bg1"/>
                </a:solidFill>
                <a:latin typeface="Monotype Corsiva" pitchFamily="66" charset="0"/>
              </a:rPr>
              <a:t>Игра «Кто быстрее съест апельсин»</a:t>
            </a:r>
            <a:endParaRPr lang="ru-RU" sz="3100" b="1" u="sng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IMG_8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785926"/>
            <a:ext cx="3053957" cy="4071942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</p:pic>
      <p:pic>
        <p:nvPicPr>
          <p:cNvPr id="10" name="Рисунок 9" descr="IMG_8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697024"/>
            <a:ext cx="2786082" cy="2089562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</p:pic>
      <p:pic>
        <p:nvPicPr>
          <p:cNvPr id="13" name="Рисунок 12" descr="IMG_8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785926"/>
            <a:ext cx="4286248" cy="3214686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</p:pic>
      <p:pic>
        <p:nvPicPr>
          <p:cNvPr id="16" name="Рисунок 15" descr="рамоч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2127451" y="3270403"/>
            <a:ext cx="5229252" cy="402910"/>
          </a:xfrm>
          <a:prstGeom prst="rect">
            <a:avLst/>
          </a:prstGeom>
        </p:spPr>
      </p:pic>
      <p:pic>
        <p:nvPicPr>
          <p:cNvPr id="17" name="Рисунок 16" descr="рамоч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159357" y="3413279"/>
            <a:ext cx="5229252" cy="402910"/>
          </a:xfrm>
          <a:prstGeom prst="rect">
            <a:avLst/>
          </a:prstGeom>
        </p:spPr>
      </p:pic>
    </p:spTree>
  </p:cSld>
  <p:clrMapOvr>
    <a:masterClrMapping/>
  </p:clrMapOvr>
  <p:transition advTm="741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8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696784"/>
            <a:ext cx="5072066" cy="3804050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«Завяжи и развяжи желтую ленточку!»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IMG_8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821513"/>
            <a:ext cx="4429156" cy="3321867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</p:pic>
      <p:pic>
        <p:nvPicPr>
          <p:cNvPr id="13" name="Рисунок 12" descr="рамоч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357298"/>
            <a:ext cx="2743200" cy="331472"/>
          </a:xfrm>
          <a:prstGeom prst="rect">
            <a:avLst/>
          </a:prstGeom>
        </p:spPr>
      </p:pic>
      <p:pic>
        <p:nvPicPr>
          <p:cNvPr id="14" name="Рисунок 13" descr="рамоч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5072074"/>
            <a:ext cx="2743200" cy="331472"/>
          </a:xfrm>
          <a:prstGeom prst="rect">
            <a:avLst/>
          </a:prstGeom>
        </p:spPr>
      </p:pic>
    </p:spTree>
  </p:cSld>
  <p:clrMapOvr>
    <a:masterClrMapping/>
  </p:clrMapOvr>
  <p:transition advTm="63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Цвет зеленый - у листочка, подо мхом зеленым кочка,</a:t>
            </a:r>
            <a:b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И зеленые иголки целый год растут на елке</a:t>
            </a:r>
            <a:b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b="1" u="sng" dirty="0" smtClean="0">
                <a:solidFill>
                  <a:schemeClr val="bg1"/>
                </a:solidFill>
                <a:latin typeface="Monotype Corsiva" pitchFamily="66" charset="0"/>
              </a:rPr>
              <a:t>Игра «Выбери овощи и фрукты зеленого цвета»</a:t>
            </a:r>
            <a:endParaRPr lang="ru-RU" sz="2800" b="1" u="sng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IMG_8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6096011" cy="4572008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</p:pic>
      <p:pic>
        <p:nvPicPr>
          <p:cNvPr id="10" name="Рисунок 9" descr="цветочк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664539" y="3307557"/>
            <a:ext cx="4929222" cy="457200"/>
          </a:xfrm>
          <a:prstGeom prst="rect">
            <a:avLst/>
          </a:prstGeom>
        </p:spPr>
      </p:pic>
      <p:pic>
        <p:nvPicPr>
          <p:cNvPr id="11" name="Рисунок 10" descr="цветочк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79317" y="3307557"/>
            <a:ext cx="4929222" cy="457200"/>
          </a:xfrm>
          <a:prstGeom prst="rect">
            <a:avLst/>
          </a:prstGeom>
        </p:spPr>
      </p:pic>
      <p:pic>
        <p:nvPicPr>
          <p:cNvPr id="12" name="Рисунок 11" descr="цветочк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6143644"/>
            <a:ext cx="6215106" cy="457200"/>
          </a:xfrm>
          <a:prstGeom prst="rect">
            <a:avLst/>
          </a:prstGeom>
        </p:spPr>
      </p:pic>
    </p:spTree>
  </p:cSld>
  <p:clrMapOvr>
    <a:masterClrMapping/>
  </p:clrMapOvr>
  <p:transition advTm="755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85</Words>
  <Application>Microsoft Office PowerPoint</Application>
  <PresentationFormat>Экран (4:3)</PresentationFormat>
  <Paragraphs>14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Что такое лето? Это много света! Это поле, это лес, это тысячи чудес! Это яркие цветы, синь небесной высоты! Это в мире сто дорог для ребячьих быстрых ног!</vt:lpstr>
      <vt:lpstr>Опять смеется лето в открытое окно! И солнышка, и света опять полным-полно! Чтоб звенел веселый смех, детвора не плакала,  Светит солнышко для всех, светит одинаково!</vt:lpstr>
      <vt:lpstr>Праздник разноцветья детский сад №17 города Ростова  «Дождь прошел – и в чистоте Семицветный вырос мост, Поднялись ворота –  Всему миру красота!» (Радуга)</vt:lpstr>
      <vt:lpstr>Встреча с клоуном  Разноцветкиным</vt:lpstr>
      <vt:lpstr>Первое задание клоуна – нарисовать радугу</vt:lpstr>
      <vt:lpstr>В поле красная гвоздика, красный клевер, погляди-ка, И лесной шиповник  летом весь усыпан красным цветом. Видно люди не напрасно называют лето красным! Игра «Кто больше соберет красных ягод»</vt:lpstr>
      <vt:lpstr> Цвет оранжевый – цвет яркий, Оживит костер он жаркий. И веселый апельсин с экзотических долин. Игра «Кто быстрее съест апельсин»</vt:lpstr>
      <vt:lpstr>«Завяжи и развяжи желтую ленточку!»</vt:lpstr>
      <vt:lpstr>Цвет зеленый - у листочка, подо мхом зеленым кочка, И зеленые иголки целый год растут на елке Игра «Выбери овощи и фрукты зеленого цвета»</vt:lpstr>
      <vt:lpstr>Звонкий братец ручеек – цвета этого дружок, Чистою водицей всех  друзей зовет напиться Игра «Займи место в голубом «домике»</vt:lpstr>
      <vt:lpstr>На пшеничном поле в утренней росе  Васильки сияют, радуются мне… Соберу цветов я праздничный букет, Синий – это самый  мой любимый цвет! «Оркестр синеглазок»</vt:lpstr>
      <vt:lpstr>Фиолетовыми тучами тяжелыми дождь пролился на луга и на поля. Он прошел, и вдруг фиалками веселыми засветилась, как  улыбками земля! Это радуга прислала нам привет – свой седьмой, свой фиолетовый букет!</vt:lpstr>
      <vt:lpstr>«Каждый  охотник  желает  знать, где  сидит  фазан»</vt:lpstr>
      <vt:lpstr>Презентация подготовлена  Постниковой Ириной Евгеньевной, музыкальным руководителем детского сада №17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лето? Это много света! Это поле, это лес, это тысячи чудес! Это яркие цветы, синь небесной высоты! Это в мире сто дорог для ребячьих быстрых ног!</dc:title>
  <dc:creator>IRINA</dc:creator>
  <cp:lastModifiedBy>IRINA</cp:lastModifiedBy>
  <cp:revision>31</cp:revision>
  <dcterms:created xsi:type="dcterms:W3CDTF">2015-08-30T12:17:10Z</dcterms:created>
  <dcterms:modified xsi:type="dcterms:W3CDTF">2015-09-29T17:23:44Z</dcterms:modified>
</cp:coreProperties>
</file>