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4" d="100"/>
          <a:sy n="74" d="100"/>
        </p:scale>
        <p:origin x="-2610" y="-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00DE-1B2E-487B-979C-58D0FE12EE4D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0F1-3B02-4B16-90D6-92E7C1F7CD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00DE-1B2E-487B-979C-58D0FE12EE4D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0F1-3B02-4B16-90D6-92E7C1F7CD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00DE-1B2E-487B-979C-58D0FE12EE4D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0F1-3B02-4B16-90D6-92E7C1F7CD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00DE-1B2E-487B-979C-58D0FE12EE4D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0F1-3B02-4B16-90D6-92E7C1F7CD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00DE-1B2E-487B-979C-58D0FE12EE4D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0F1-3B02-4B16-90D6-92E7C1F7CD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00DE-1B2E-487B-979C-58D0FE12EE4D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0F1-3B02-4B16-90D6-92E7C1F7CD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00DE-1B2E-487B-979C-58D0FE12EE4D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0F1-3B02-4B16-90D6-92E7C1F7CD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00DE-1B2E-487B-979C-58D0FE12EE4D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0F1-3B02-4B16-90D6-92E7C1F7CD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00DE-1B2E-487B-979C-58D0FE12EE4D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0F1-3B02-4B16-90D6-92E7C1F7CD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00DE-1B2E-487B-979C-58D0FE12EE4D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0F1-3B02-4B16-90D6-92E7C1F7CD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00DE-1B2E-487B-979C-58D0FE12EE4D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A00F1-3B02-4B16-90D6-92E7C1F7CD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E00DE-1B2E-487B-979C-58D0FE12EE4D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A00F1-3B02-4B16-90D6-92E7C1F7CD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кимовы\Desktop\фо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5918" y="1214422"/>
            <a:ext cx="6672282" cy="2386029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Лето красное – 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пора прекрасная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714752"/>
            <a:ext cx="6400800" cy="171451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Отчет о летне-оздоровительной работе группы «АССОРТИ»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Якимовой Светланы Геннадьевны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2017 г.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Якимовы\Desktop\krasivyy-fon-dlya-dztya-tydnya-v-detskom-sadu-43820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Здоровье – это здорово!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 descr="C:\Users\Якимовы\Desktop\Все подряд\лето 2017\Якимова неделя здоровья 15.06.17\IMG_7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36"/>
            <a:ext cx="285752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C:\Users\Якимовы\Desktop\Все подряд\лето 2017\Якимова неделя здоровья 15.06.17\IMG_77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86256"/>
            <a:ext cx="285752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5" descr="C:\Users\Якимовы\Desktop\Все подряд\лето 2017\Якимова неделя здоровья 15.06.17\IMG_67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286256"/>
            <a:ext cx="2857520" cy="214320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2" name="Picture 6" descr="C:\Users\Якимовы\Desktop\практика студентки\IMG_64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357298"/>
            <a:ext cx="2952677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357554" y="2071678"/>
            <a:ext cx="23574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Был праздник,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очень важный день,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Нам его встречать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не лень.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Здоровья день,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день красоты.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Его все любят –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я и 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Якимовы\Desktop\krasivyy-fon-dlya-dztya-tydnya-v-detskom-sadu-43820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Молочная ярмарка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C:\Users\Якимовы\Desktop\Все подряд\лето 2017\велопрбег\IMG_6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14422"/>
            <a:ext cx="3286147" cy="246468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Якимовы\Desktop\Все подряд\лето 2017\велопрбег\IMG_64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929066"/>
            <a:ext cx="3238419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Якимовы\Desktop\Все подряд\лето 2017\велопрбег\молочная ярмор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071810"/>
            <a:ext cx="3214710" cy="24111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143372" y="1357298"/>
            <a:ext cx="35044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ярмарку молочную!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Спешите все сюда!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Здесь шутки, песни, сладости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Давно вас ждут, друзья!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Якимовы\Desktop\krasivyy-fon-dlya-dztya-tydnya-v-detskom-sadu-43820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Вот и лето прошло…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 descr="C:\Users\Якимовы\Desktop\Все подряд\лето 2017\это мы\IMG_6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00174"/>
            <a:ext cx="4595813" cy="34468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786446" y="1714488"/>
            <a:ext cx="21431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верится даже, что лето уходит,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Постой, погоди, не спеши.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сознании нашем тепло еще бродит,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 грустно немного внутри.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Якимовы\Desktop\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258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</a:t>
            </a:r>
            <a:b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внимание!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 descr="C:\Users\Якимовы\Desktop\hello_html_m5c97ff8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64566">
            <a:off x="6730165" y="657942"/>
            <a:ext cx="1857388" cy="1857388"/>
          </a:xfrm>
          <a:prstGeom prst="rect">
            <a:avLst/>
          </a:prstGeom>
          <a:noFill/>
        </p:spPr>
      </p:pic>
      <p:pic>
        <p:nvPicPr>
          <p:cNvPr id="6147" name="Picture 3" descr="C:\Users\Якимовы\Desktop\1465807477_194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2786058"/>
            <a:ext cx="4071966" cy="3134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Якимовы\Desktop\krasivyy-fon-dlya-dztya-tydnya-v-detskom-sadu-43820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Наш любимый детский сад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pic>
        <p:nvPicPr>
          <p:cNvPr id="7171" name="Picture 3" descr="C:\Users\Якимовы\Desktop\Все подряд\лето 2017\это мы\IMG_66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14818"/>
            <a:ext cx="2952676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3" name="Picture 5" descr="C:\Users\Якимовы\Desktop\Все подряд\лето 2017\это мы\IMG_66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304045"/>
            <a:ext cx="2928958" cy="219678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4" name="Picture 6" descr="C:\Users\Якимовы\Desktop\практика студентки\IMG_65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643050"/>
            <a:ext cx="2928958" cy="21967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500430" y="2357430"/>
            <a:ext cx="22145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Ждут в саду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нас всех игрушки,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ещё друзья,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подружки.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Будем вместе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веселиться,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Бегать, прыгать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кружиться.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Якимовы\Desktop\IMG_20170818_1013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1714488"/>
            <a:ext cx="2971744" cy="222880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Якимовы\Desktop\krasivyy-fon-dlya-dztya-tydnya-v-detskom-sadu-43820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1" name="Picture 7" descr="C:\Users\Якимовы\Desktop\147___06\IMG_67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85728"/>
            <a:ext cx="2857520" cy="214320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428992" y="2500306"/>
            <a:ext cx="2428892" cy="321471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Я на работе целый день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Пою, леплю, танцую.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Потом попью, опять поем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 букву нарисую.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 если спросите меня,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Отвечу очень громко: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«Я в садике, я в садике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Работаю ребенком!»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Якимовы\Desktop\Все подряд\лето 2017\прод.деят\IMG_65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285860"/>
            <a:ext cx="2857428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Якимовы\Desktop\Все подряд\лето 2017\прод.деят\IMG_66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2643182"/>
            <a:ext cx="2857520" cy="214320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Якимовы\Desktop\Все подряд\лето 2017\прод.деят\IMG_20170619_1129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929322" y="285728"/>
            <a:ext cx="285752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Якимовы\Desktop\147___06\IMG_67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714752"/>
            <a:ext cx="2857428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Якимовы\Desktop\Все подряд\лето 2017\прод.деят\IMG_66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5206" y="4572008"/>
            <a:ext cx="1643074" cy="21906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Якимовы\Desktop\krasivyy-fon-dlya-dztya-tydnya-v-detskom-sadu-43820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Юные знатоки родного города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C:\Users\Якимовы\Desktop\Все подряд\лето 2017\экскурсия к светофору\IMG_650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68071"/>
            <a:ext cx="2952221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Якимовы\Desktop\Все подряд\лето 2017\экскурсия к светофору\IMG_65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357298"/>
            <a:ext cx="2928957" cy="219678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Якимовы\Desktop\Все подряд\лето 2017\экскурсия к светофору\IMG_65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696963"/>
            <a:ext cx="2952676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Якимовы\Desktop\Все подряд\лето 2017\экскурсия к светофору\IMG_65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19851" y="3768401"/>
            <a:ext cx="2952677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428993" y="2571744"/>
            <a:ext cx="2143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экскурсии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ходили,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Познавали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 свой.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теперь мы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точно знаем,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красив Ростов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родной.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Якимовы\Desktop\krasivyy-fon-dlya-dztya-tydnya-v-detskom-sadu-43820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гостях у сказки побывали, очень многое познали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C:\Users\Якимовы\Desktop\Все подряд\лето 2017\кук. сп\IMG_64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00174"/>
            <a:ext cx="2928958" cy="219678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Якимовы\Desktop\Все подряд\лето 2017\кук. сп\IMG_66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571612"/>
            <a:ext cx="2952676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Якимовы\Desktop\Все подряд\лето 2017\кук. сп\IMG_67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071942"/>
            <a:ext cx="2928958" cy="219678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Якимовы\Desktop\147___06\IMG_67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4107589"/>
            <a:ext cx="2928958" cy="219678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714744" y="2357430"/>
            <a:ext cx="191789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Мы - веселые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артисты,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Хоть совсем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велики,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 таланты вам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открыли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сыграли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 души.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Якимовы\Desktop\krasivyy-fon-dlya-dztya-tydnya-v-detskom-sadu-43820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Это интересно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C:\Users\Якимовы\Desktop\Все подряд\лето 2017\наблюдение\IMG_65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14422"/>
            <a:ext cx="3619409" cy="271464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4099" name="Picture 3" descr="C:\Users\Якимовы\Desktop\Все подряд\лето 2017\наблюдение\IMG_65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214422"/>
            <a:ext cx="3619409" cy="271464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000364" y="4000504"/>
            <a:ext cx="30935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участке мы гуляли,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природой наблюдали,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цветочки мы смотрели,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улиток разглядели.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Якимовы\Desktop\krasivyy-fon-dlya-dztya-tydnya-v-detskom-sadu-43820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нас новая спортивная площадка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 descr="C:\Users\Якимовы\Desktop\Все подряд\лето 2017\спорт площ\IMG_65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2952677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Якимовы\Desktop\Все подряд\лето 2017\спорт площ\IMG_6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214422"/>
            <a:ext cx="2952676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Якимовы\Desktop\Все подряд\лето 2017\спорт площ\IMG_65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643314"/>
            <a:ext cx="1928826" cy="25716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C:\Users\Якимовы\Desktop\Все подряд\лето 2017\спорт площ\IMG_65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3857628"/>
            <a:ext cx="2952676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286116" y="2500306"/>
            <a:ext cx="23214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Мы со спортом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очень дружим,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Спорт ребятам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очень нужен.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Спорт-помощник!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Спорт-здоровье!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Спорт-игра!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Физкульт-ура!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Якимовы\Desktop\krasivyy-fon-dlya-dztya-tydnya-v-detskom-sadu-43820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– помощники.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 descr="C:\Users\Якимовы\Desktop\Все подряд\лето 2017\труд\IMG_20170616_112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214422"/>
            <a:ext cx="3162213" cy="23716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Якимовы\Desktop\Все подряд\лето 2017\труд\IMG_65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929066"/>
            <a:ext cx="3143272" cy="235752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Якимовы\Desktop\Все подряд\лето 2017\труд\IMG_20170530_1135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929066"/>
            <a:ext cx="314327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643438" y="1357298"/>
            <a:ext cx="29289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Очень любим все трудиться,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привыкли мы лениться.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 в порядок привели,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Очень рады малыши!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Якимовы\Desktop\krasivyy-fon-dlya-dztya-tydnya-v-detskom-sadu-43820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мамы и папы припомнят едва ли,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Когда на асфальте они рисовали!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4" name="Picture 2" descr="C:\Users\Якимовы\Desktop\Все подряд\лето 2017\Якимова неделя здоровья 15.06.17\рис на асфальте\IMG_6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256"/>
            <a:ext cx="2955895" cy="22169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C:\Users\Якимовы\Desktop\Все подряд\лето 2017\Якимова неделя здоровья 15.06.17\рис на асфальте\IMG_6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714488"/>
            <a:ext cx="2952676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C:\Users\Якимовы\Desktop\Все подряд\лето 2017\Якимова неделя здоровья 15.06.17\рис на асфальте\IMG_65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500174"/>
            <a:ext cx="3071833" cy="23039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7" name="Picture 5" descr="C:\Users\Якимовы\Desktop\Все подряд\лето 2017\Якимова неделя здоровья 15.06.17\рис на асфальте\IMG_65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3929066"/>
            <a:ext cx="2071734" cy="27622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571868" y="2214554"/>
            <a:ext cx="20002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Цветными мелками </a:t>
            </a:r>
          </a:p>
          <a:p>
            <a:pPr algn="ctr"/>
            <a:r>
              <a:rPr lang="ru-RU" dirty="0" smtClean="0"/>
              <a:t>асфальт разрисован.</a:t>
            </a:r>
          </a:p>
          <a:p>
            <a:pPr algn="ctr"/>
            <a:r>
              <a:rPr lang="ru-RU" dirty="0" smtClean="0"/>
              <a:t>Был серый, а стал </a:t>
            </a:r>
          </a:p>
          <a:p>
            <a:pPr algn="ctr"/>
            <a:r>
              <a:rPr lang="ru-RU" dirty="0" smtClean="0"/>
              <a:t>разноцветным, веселым!</a:t>
            </a:r>
          </a:p>
          <a:p>
            <a:pPr algn="ctr"/>
            <a:r>
              <a:rPr lang="ru-RU" dirty="0" smtClean="0"/>
              <a:t>Здесь Рома рисует,</a:t>
            </a:r>
          </a:p>
          <a:p>
            <a:pPr algn="ctr"/>
            <a:r>
              <a:rPr lang="ru-RU" dirty="0" smtClean="0"/>
              <a:t> Рисует </a:t>
            </a:r>
            <a:r>
              <a:rPr lang="ru-RU" dirty="0" err="1" smtClean="0"/>
              <a:t>Карина</a:t>
            </a:r>
            <a:r>
              <a:rPr lang="ru-RU" dirty="0" smtClean="0"/>
              <a:t>,</a:t>
            </a:r>
          </a:p>
          <a:p>
            <a:pPr algn="ctr"/>
            <a:r>
              <a:rPr lang="ru-RU" dirty="0" smtClean="0"/>
              <a:t>Какая красивая</a:t>
            </a:r>
          </a:p>
          <a:p>
            <a:pPr algn="ctr"/>
            <a:r>
              <a:rPr lang="ru-RU" dirty="0" smtClean="0"/>
              <a:t>вышла картина!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295</Words>
  <Application>Microsoft Office PowerPoint</Application>
  <PresentationFormat>Экран (4:3)</PresentationFormat>
  <Paragraphs>80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Лето красное –  пора прекрасная</vt:lpstr>
      <vt:lpstr>Наш любимый детский сад</vt:lpstr>
      <vt:lpstr>Я на работе целый день Пою, леплю, танцую. Потом попью, опять поем И букву нарисую.  А если спросите меня, Отвечу очень громко: «Я в садике, я в садике Работаю ребенком!»</vt:lpstr>
      <vt:lpstr>Юные знатоки родного города</vt:lpstr>
      <vt:lpstr>В гостях у сказки побывали, очень многое познали</vt:lpstr>
      <vt:lpstr>Это интересно</vt:lpstr>
      <vt:lpstr>У нас новая спортивная площадка</vt:lpstr>
      <vt:lpstr>Мы – помощники. </vt:lpstr>
      <vt:lpstr>А мамы и папы припомнят едва ли, Когда на асфальте они рисовали!</vt:lpstr>
      <vt:lpstr>Здоровье – это здорово!</vt:lpstr>
      <vt:lpstr>Молочная ярмарка</vt:lpstr>
      <vt:lpstr>Вот и лето прошло…</vt:lpstr>
      <vt:lpstr>Спасибо 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летне-оздоровительной работы с</dc:title>
  <dc:creator>Якимовы</dc:creator>
  <cp:lastModifiedBy>Якимовы</cp:lastModifiedBy>
  <cp:revision>111</cp:revision>
  <dcterms:created xsi:type="dcterms:W3CDTF">2017-09-14T07:02:44Z</dcterms:created>
  <dcterms:modified xsi:type="dcterms:W3CDTF">2017-09-19T04:50:27Z</dcterms:modified>
</cp:coreProperties>
</file>