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0"/>
            <a:ext cx="7772400" cy="965199"/>
          </a:xfrm>
          <a:solidFill>
            <a:srgbClr val="F48F2D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9F24D-14D2-4AB0-A052-5C9E1E6AF2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339BC-9954-487D-962D-F7F232D85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9F24D-14D2-4AB0-A052-5C9E1E6AF2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339BC-9954-487D-962D-F7F232D85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9F24D-14D2-4AB0-A052-5C9E1E6AF2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339BC-9954-487D-962D-F7F232D85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48F2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9F24D-14D2-4AB0-A052-5C9E1E6AF2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339BC-9954-487D-962D-F7F232D85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9F24D-14D2-4AB0-A052-5C9E1E6AF2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339BC-9954-487D-962D-F7F232D85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9F24D-14D2-4AB0-A052-5C9E1E6AF2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339BC-9954-487D-962D-F7F232D85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9F24D-14D2-4AB0-A052-5C9E1E6AF2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339BC-9954-487D-962D-F7F232D85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9F24D-14D2-4AB0-A052-5C9E1E6AF2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339BC-9954-487D-962D-F7F232D85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9F24D-14D2-4AB0-A052-5C9E1E6AF2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339BC-9954-487D-962D-F7F232D85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9F24D-14D2-4AB0-A052-5C9E1E6AF2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339BC-9954-487D-962D-F7F232D85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9F24D-14D2-4AB0-A052-5C9E1E6AF2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339BC-9954-487D-962D-F7F232D85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4A9F24D-14D2-4AB0-A052-5C9E1E6AF225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BB339BC-9954-487D-962D-F7F232D856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429264"/>
            <a:ext cx="5857916" cy="1071569"/>
          </a:xfrm>
        </p:spPr>
        <p:txBody>
          <a:bodyPr>
            <a:normAutofit fontScale="90000"/>
          </a:bodyPr>
          <a:lstStyle/>
          <a:p>
            <a:r>
              <a:rPr lang="ru-RU" sz="3600" b="0" dirty="0" smtClean="0"/>
              <a:t>родительское собрание </a:t>
            </a:r>
            <a:br>
              <a:rPr lang="ru-RU" sz="3600" b="0" dirty="0" smtClean="0"/>
            </a:br>
            <a:r>
              <a:rPr lang="ru-RU" sz="3600" b="0" dirty="0" smtClean="0"/>
              <a:t>в младшей группе </a:t>
            </a:r>
            <a:endParaRPr lang="ru-RU" sz="36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750328">
            <a:off x="709247" y="695581"/>
            <a:ext cx="4708336" cy="4418185"/>
          </a:xfrm>
          <a:prstGeom prst="ellipse">
            <a:avLst/>
          </a:prstGeom>
          <a:solidFill>
            <a:srgbClr val="FFFF00">
              <a:alpha val="74000"/>
            </a:srgb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«Очень многое</a:t>
            </a:r>
          </a:p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мы знаем, </a:t>
            </a:r>
          </a:p>
          <a:p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чень многое умеем»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928794" y="357166"/>
            <a:ext cx="692948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Художественные произведения для детей, которые используются для воспитания у них самостоятельности в самообслуживании.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4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4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«Маша - растеряша» Л. Воронковой,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44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«Лекарство» В. Осеевой,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44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Мойдодыр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» К. Чуковского,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44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«Девочка чумазая» 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Барто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44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«Что взяла, клади на место»,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Топотушки</a:t>
            </a: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444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З. Александровой,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44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«Письмо ко всем детям по одному очень важному делу» Ю.      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Тувима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44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«Я сама» И. Муравейка,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44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«Кто скорей допьет» С.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Капутикян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44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Народные песенки,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потешки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: «Водичка, водичка умой мое личико», «Травка-муравка», «Ночь пришла, темноту принесла».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44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xn--80agclgmtkckhw.xn--p1ai/image/cache/import_files/96/964652d8263211e4a1483085a99aa192_ad0c0f0b27a911e4a1173085a99aa192-480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78410">
            <a:off x="428596" y="285728"/>
            <a:ext cx="1785918" cy="238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20455925">
            <a:off x="415662" y="1683594"/>
            <a:ext cx="7706197" cy="1325563"/>
          </a:xfrm>
        </p:spPr>
        <p:txBody>
          <a:bodyPr/>
          <a:lstStyle/>
          <a:p>
            <a:r>
              <a:rPr lang="ru-RU" sz="4800" i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sz="4800" i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lib2.podelise.ru/tw_files2/urls_53/26/d-25714/25714_html_2c6d9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10028">
            <a:off x="2571736" y="3643314"/>
            <a:ext cx="3314694" cy="24860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6000792" cy="5429287"/>
          </a:xfrm>
          <a:prstGeom prst="verticalScroll">
            <a:avLst/>
          </a:prstGeom>
        </p:spPr>
        <p:txBody>
          <a:bodyPr/>
          <a:lstStyle/>
          <a:p>
            <a:r>
              <a:rPr lang="ru-RU" b="1" dirty="0"/>
              <a:t>Самостоятельность </a:t>
            </a:r>
            <a:r>
              <a:rPr lang="ru-RU" dirty="0"/>
              <a:t>- способность самому ставить свои цели и самому их достигать, способность решать свои проблемы за свой счет. Две главные стороны самостоятельности - это свобода собственного </a:t>
            </a:r>
            <a:r>
              <a:rPr lang="ru-RU" dirty="0" smtClean="0"/>
              <a:t>выбора и способность оплачивать эту свою свободу.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429124" y="2214554"/>
            <a:ext cx="450059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Вывод.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Ребенку необходимо давать время и возможность освоить самостоятельное действие.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31" name="Picture 7" descr="http://www.metronews.ru/_internal/gxml!0/r0dc21o2f3vste5s7ezej9x3a10rp3w$2d3hrimrrr2cdgz4ypq6reyromgxd40/Pitanie-detei-ot-goda-do-treh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0167">
            <a:off x="516441" y="3545181"/>
            <a:ext cx="3920026" cy="2910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http://i1.alfi.lt/16290/37/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00554">
            <a:off x="367607" y="562498"/>
            <a:ext cx="4076135" cy="272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talks.com/sites/default/files/imagecache/width_670_nowater/speak/112/imagepost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57500">
            <a:off x="467856" y="553653"/>
            <a:ext cx="407196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detki-pogodki.ru/wp-content/uploads/2013/12/kak-naychit-rebenka-odevatsya-samostoyatelno1.jpg?46cc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9735">
            <a:off x="458908" y="3648344"/>
            <a:ext cx="3875149" cy="2490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43406" y="1357298"/>
            <a:ext cx="45005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Вывод.</a:t>
            </a:r>
            <a:r>
              <a:rPr lang="ru-RU" sz="2400" dirty="0"/>
              <a:t> </a:t>
            </a:r>
            <a:r>
              <a:rPr lang="ru-RU" sz="2400" b="1" dirty="0"/>
              <a:t>Ребенок быстрее учится самостоятельности, когда родитель не выполняет все за него, а находится рядом: показывает, наставляет, терпеливо дает возможность малышу самому попробовать сделать задание или его часть, поощряет, хвалит.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Что дети должны научиться делать самостоятельно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Дети младшего возраста должны уметь: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2400" dirty="0" smtClean="0">
              <a:solidFill>
                <a:schemeClr val="accent4">
                  <a:lumMod val="20000"/>
                  <a:lumOff val="80000"/>
                </a:schemeClr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3200" dirty="0" smtClean="0">
              <a:solidFill>
                <a:schemeClr val="accent4">
                  <a:lumMod val="20000"/>
                  <a:lumOff val="80000"/>
                </a:schemeClr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32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Мыть руки, засучивая рукава;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Мыть лицо, не разбрызгивая воду;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Правильно пользоваться мылом;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 мочить одежду;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Сухо вытираться полотенцем,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 smtClean="0">
                <a:latin typeface="+mj-lt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ез напоминания вешать его на отведенное место.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18434" name="Picture 2" descr="http://mdou35kanda.ucoz.ru/_ph/1/737484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10282">
            <a:off x="5426144" y="2480145"/>
            <a:ext cx="3130541" cy="234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285728"/>
            <a:ext cx="621510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Одеваться и раздеваться в определенной последовательности: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Одежду снимать, одевать, складывать, вешать, вывертывать на лицевую сторону, пуговицы расстегивать, застегивать, завязывать шнурки на ботинках;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Замечать непорядок в одежде и самостоятельно устранять его или обращаться за помощью к взрослому;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Своевременно пользоваться носовым платком, туалетом;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Пить из чашки, есть, хорошо пережевывая пищу с закрытым ртом;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Правильно пользоваться ложкой, вилкой (к концу 4 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го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 года жизни), салфеткой;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Убирать игрушки, книжки, строительные материалы на определенное место.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6146" name="Picture 2" descr="http://cs21.babysfera.ru/c/7/b/0/46064779.16306169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905">
            <a:off x="6858016" y="3571876"/>
            <a:ext cx="212739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285728"/>
            <a:ext cx="835824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Условия, необходимые для развития самостоятельности ребенка в самообслуживании.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Times New Roman" pitchFamily="18" charset="0"/>
                <a:cs typeface="Times New Roman" pitchFamily="18" charset="0"/>
              </a:rPr>
              <a:t>В одевании: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Вешалка для верхней одежды, соответствующая росту ребенка;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Индивидуальная полка или место на полке для хранения предметов туалета (носовых платков, лент, носков);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Постоянное место для хранения ночной рубашки, пижамы;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Удобная для одевания одежда (легко застегивающиеся пуговицы; шнурки для обуви с твердыми наконечниками; достаточно свободные резинки на юбках, трусах, колготах, шортах; соответствующий голове ребенка размер ворота; удобные застежки на платьях, кофточках)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.</a:t>
            </a:r>
          </a:p>
        </p:txBody>
      </p:sp>
      <p:pic>
        <p:nvPicPr>
          <p:cNvPr id="5122" name="Picture 2" descr="http://dou-kavkaz.ru/wp-content/uploads/2015/02/shk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940782"/>
            <a:ext cx="2714644" cy="1917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4" y="428604"/>
            <a:ext cx="650085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Times New Roman" pitchFamily="18" charset="0"/>
                <a:cs typeface="Times New Roman" pitchFamily="18" charset="0"/>
              </a:rPr>
              <a:t>В умывании: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Устойчивая подставка под ноги (расстояние от неё до края раковины должно быть примерно 55 см, а до крана – 65-70 см, т.е. равняться расстоянию от пола до согнутых в локте руки ребенка);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Постоянное и удобное место для зубной пасты, щетки, стаканчика или подставки для нее (при покупке данных вещей нужно позаботиться об их внешней привлекательности: яркая окраска, красивая этикетка, оригинальная форма);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Отдельная мыльница с туалетным мылом, разрезанным на 2-4 части;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Удобное место для полотенца (детское полотенце не должно соприкасаться с полотенцами других членов семьи. Если в семье несколько детей, потребуются разные по цвету или орнаменту полотенца. Удобный для ребенка размер полотенца -  40-50 см в ширину, 50-70 см в длину.).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4098" name="Picture 2" descr="http://img0.liveinternet.ru/images/attach/c/11/114/454/114454980_polotence.jpg?view=big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77550">
            <a:off x="6757427" y="4602289"/>
            <a:ext cx="2287648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34" y="714356"/>
            <a:ext cx="471490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Times New Roman" pitchFamily="18" charset="0"/>
                <a:cs typeface="Times New Roman" pitchFamily="18" charset="0"/>
              </a:rPr>
              <a:t>При приеме пищи: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Стул в соответствии со столом (расстояние от сидения до крышки стола должно равняться 18-19 см. Под ноги нужно сделать подставку, расстояние от нее до сидения стула -  25-28 см);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Небольшого размера столовый прибор: тарелка, чашка, вилка, ложка;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На доступном для ребенка расстоянии хлебница с хлебом, нарезанным мелкими ломтиками,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салфетница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3074" name="Picture 2" descr="http://www.tumentoday.ru/wp-content/uploads/2010/12/224-05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16880">
            <a:off x="5286380" y="3929066"/>
            <a:ext cx="3571900" cy="261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a-detej05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dla-detej05</Template>
  <TotalTime>207</TotalTime>
  <Words>367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Rockwell</vt:lpstr>
      <vt:lpstr>Tahoma</vt:lpstr>
      <vt:lpstr>Times New Roman</vt:lpstr>
      <vt:lpstr>Wingdings</vt:lpstr>
      <vt:lpstr>dla-detej05</vt:lpstr>
      <vt:lpstr>родительское собрание  в младшей группе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в младшей группе</dc:title>
  <dc:creator>Якимовы</dc:creator>
  <cp:lastModifiedBy>Irina Davidova</cp:lastModifiedBy>
  <cp:revision>22</cp:revision>
  <dcterms:created xsi:type="dcterms:W3CDTF">2015-09-07T12:13:52Z</dcterms:created>
  <dcterms:modified xsi:type="dcterms:W3CDTF">2015-09-08T10:47:10Z</dcterms:modified>
</cp:coreProperties>
</file>