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2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80" r:id="rId16"/>
    <p:sldId id="274" r:id="rId17"/>
    <p:sldId id="275" r:id="rId18"/>
    <p:sldId id="276" r:id="rId19"/>
    <p:sldId id="277" r:id="rId20"/>
    <p:sldId id="278" r:id="rId21"/>
    <p:sldId id="279" r:id="rId22"/>
    <p:sldId id="262" r:id="rId23"/>
    <p:sldId id="263" r:id="rId24"/>
    <p:sldId id="264" r:id="rId25"/>
    <p:sldId id="265" r:id="rId26"/>
    <p:sldId id="26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2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8CEC-5C70-4B76-BB6A-B854D789DB52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A1DD-E831-4568-8DFB-75E2A9E1FAB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8CEC-5C70-4B76-BB6A-B854D789DB52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A1DD-E831-4568-8DFB-75E2A9E1FA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8CEC-5C70-4B76-BB6A-B854D789DB52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A1DD-E831-4568-8DFB-75E2A9E1FA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8CEC-5C70-4B76-BB6A-B854D789DB52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A1DD-E831-4568-8DFB-75E2A9E1FA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8CEC-5C70-4B76-BB6A-B854D789DB52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607A1DD-E831-4568-8DFB-75E2A9E1FAB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8CEC-5C70-4B76-BB6A-B854D789DB52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A1DD-E831-4568-8DFB-75E2A9E1FA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8CEC-5C70-4B76-BB6A-B854D789DB52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A1DD-E831-4568-8DFB-75E2A9E1FA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8CEC-5C70-4B76-BB6A-B854D789DB52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A1DD-E831-4568-8DFB-75E2A9E1FA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8CEC-5C70-4B76-BB6A-B854D789DB52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A1DD-E831-4568-8DFB-75E2A9E1FA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8CEC-5C70-4B76-BB6A-B854D789DB52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A1DD-E831-4568-8DFB-75E2A9E1FA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8CEC-5C70-4B76-BB6A-B854D789DB52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A1DD-E831-4568-8DFB-75E2A9E1FAB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B6A8CEC-5C70-4B76-BB6A-B854D789DB52}" type="datetimeFigureOut">
              <a:rPr lang="ru-RU" smtClean="0"/>
              <a:t>14.02.2015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607A1DD-E831-4568-8DFB-75E2A9E1FAB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Из опыта работы по </a:t>
            </a:r>
            <a:r>
              <a:rPr lang="ru-RU" dirty="0" err="1" smtClean="0"/>
              <a:t>здоровьесбережению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4149080"/>
            <a:ext cx="3312368" cy="1489720"/>
          </a:xfrm>
        </p:spPr>
        <p:txBody>
          <a:bodyPr>
            <a:normAutofit/>
          </a:bodyPr>
          <a:lstStyle/>
          <a:p>
            <a:r>
              <a:rPr lang="ru-RU" sz="1600" b="1" dirty="0" smtClean="0"/>
              <a:t>Подготовила: воспитатель</a:t>
            </a:r>
          </a:p>
          <a:p>
            <a:r>
              <a:rPr lang="ru-RU" sz="1600" b="1" dirty="0" smtClean="0"/>
              <a:t> 1 квалификационной категории</a:t>
            </a:r>
          </a:p>
          <a:p>
            <a:r>
              <a:rPr lang="ru-RU" sz="1600" b="1" dirty="0" smtClean="0"/>
              <a:t> </a:t>
            </a:r>
            <a:r>
              <a:rPr lang="ru-RU" sz="1600" b="1" dirty="0" err="1" smtClean="0"/>
              <a:t>Закруткина</a:t>
            </a:r>
            <a:r>
              <a:rPr lang="ru-RU" sz="1600" b="1" dirty="0" smtClean="0"/>
              <a:t> Евгения Борисовна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34864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«Единоборство»</a:t>
            </a:r>
            <a:endParaRPr lang="ru-RU" dirty="0"/>
          </a:p>
        </p:txBody>
      </p:sp>
      <p:pic>
        <p:nvPicPr>
          <p:cNvPr id="13314" name="Picture 2" descr="D:\фото\IMG_30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фото\IMG_30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9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«Вручение </a:t>
            </a:r>
            <a:r>
              <a:rPr lang="ru-RU" dirty="0" err="1" smtClean="0"/>
              <a:t>ваград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4338" name="Picture 2" descr="D:\фото\IMG_31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фото\IMG_31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31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прогулки</a:t>
            </a:r>
            <a:endParaRPr lang="ru-RU" dirty="0"/>
          </a:p>
        </p:txBody>
      </p:sp>
      <p:pic>
        <p:nvPicPr>
          <p:cNvPr id="15362" name="Picture 2" descr="D:\ФОТОГРАФИИ\STH701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585" y="2350265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ФОТОГРАФИИ\STH702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585" y="2350265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72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«Юные скульпторы»</a:t>
            </a:r>
            <a:endParaRPr lang="ru-RU" dirty="0"/>
          </a:p>
        </p:txBody>
      </p:sp>
      <p:pic>
        <p:nvPicPr>
          <p:cNvPr id="16386" name="Picture 2" descr="D:\ФОТОГРАФИИ\STH702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585" y="2350265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ФОТОГРАФИИ\STH702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585" y="2350265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49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«Чего то не хватает</a:t>
            </a:r>
            <a:r>
              <a:rPr lang="en-US" dirty="0" smtClean="0"/>
              <a:t>?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7410" name="Picture 2" descr="D:\ФОТОГРАФИИ\STH702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585" y="2350265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ФОТОГРАФИИ\STH702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585" y="2350265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5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D:\Новая папка\Гимнастика для глаз 1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248472" cy="511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D:\Новая папка\Массажный коврик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4392488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57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«Путешествие в зимний лес»</a:t>
            </a:r>
            <a:endParaRPr lang="ru-RU" dirty="0"/>
          </a:p>
        </p:txBody>
      </p:sp>
      <p:pic>
        <p:nvPicPr>
          <p:cNvPr id="18434" name="Picture 2" descr="D:\ФОТОГРАФИИ\STH702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585" y="2350265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ФОТОГРАФИИ\STH702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585" y="2350265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2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«…и с горки, и под ветками»</a:t>
            </a:r>
            <a:endParaRPr lang="ru-RU" dirty="0"/>
          </a:p>
        </p:txBody>
      </p:sp>
      <p:pic>
        <p:nvPicPr>
          <p:cNvPr id="19458" name="Picture 2" descr="D:\ФОТОГРАФИИ\STH702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585" y="2350265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ФОТОГРАФИИ\STH702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585" y="2350265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4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«Игры с зайцем»</a:t>
            </a:r>
            <a:endParaRPr lang="ru-RU" dirty="0"/>
          </a:p>
        </p:txBody>
      </p:sp>
      <p:pic>
        <p:nvPicPr>
          <p:cNvPr id="20482" name="Picture 2" descr="D:\ФОТОГРАФИИ\STH702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585" y="2350265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D:\ФОТОГРАФИИ\STH702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585" y="2350265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77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«Спрячемся от волка»</a:t>
            </a:r>
            <a:endParaRPr lang="ru-RU" dirty="0"/>
          </a:p>
        </p:txBody>
      </p:sp>
      <p:pic>
        <p:nvPicPr>
          <p:cNvPr id="21506" name="Picture 2" descr="D:\ФОТОГРАФИИ\STH702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585" y="2350265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D:\ФОТОГРАФИИ\STH702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585" y="2350265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НОД по физическому развитию</a:t>
            </a:r>
            <a:endParaRPr lang="ru-RU" dirty="0"/>
          </a:p>
        </p:txBody>
      </p:sp>
      <p:pic>
        <p:nvPicPr>
          <p:cNvPr id="1028" name="Picture 4" descr="D:\фото\IMG_21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фото\IMG_21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42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«Операция «</a:t>
            </a:r>
            <a:r>
              <a:rPr lang="ru-RU" dirty="0" err="1" smtClean="0"/>
              <a:t>Витаминка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2530" name="Picture 2" descr="D:\ФОТОГРАФИИ\STH702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585" y="2350265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D:\ФОТОГРАФИИ\STH702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585" y="2350265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6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«Что посеешь, то и пожнешь»</a:t>
            </a:r>
            <a:endParaRPr lang="ru-RU" dirty="0"/>
          </a:p>
        </p:txBody>
      </p:sp>
      <p:pic>
        <p:nvPicPr>
          <p:cNvPr id="23554" name="Picture 2" descr="D:\ФОТОГРАФИИ\STH702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585" y="2350265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D:\ФОТОГРАФИИ\STH702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585" y="2350265"/>
            <a:ext cx="403582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02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«Зарница»</a:t>
            </a:r>
            <a:endParaRPr lang="ru-RU" dirty="0"/>
          </a:p>
        </p:txBody>
      </p:sp>
      <p:pic>
        <p:nvPicPr>
          <p:cNvPr id="6146" name="Picture 2" descr="D:\фото\IMG_25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фото\IMG_25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44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Построение</a:t>
            </a:r>
            <a:endParaRPr lang="ru-RU" dirty="0"/>
          </a:p>
        </p:txBody>
      </p:sp>
      <p:pic>
        <p:nvPicPr>
          <p:cNvPr id="7170" name="Picture 2" descr="D:\фото\IMG_25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фото\IMG_25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5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«Минное поле»</a:t>
            </a:r>
            <a:endParaRPr lang="ru-RU" dirty="0"/>
          </a:p>
        </p:txBody>
      </p:sp>
      <p:pic>
        <p:nvPicPr>
          <p:cNvPr id="8194" name="Picture 2" descr="D:\фото\IMG_25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фото\IMG_25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33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«Преодоление препятствий»</a:t>
            </a:r>
            <a:endParaRPr lang="ru-RU" dirty="0"/>
          </a:p>
        </p:txBody>
      </p:sp>
      <p:pic>
        <p:nvPicPr>
          <p:cNvPr id="9218" name="Picture 2" descr="D:\фото\IMG_25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фото\IMG_25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09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«Флаг сохранили!»</a:t>
            </a:r>
            <a:endParaRPr lang="ru-RU" dirty="0"/>
          </a:p>
        </p:txBody>
      </p:sp>
      <p:pic>
        <p:nvPicPr>
          <p:cNvPr id="10242" name="Picture 2" descr="D:\фото\IMG_25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196752"/>
            <a:ext cx="821925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41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Спортивные развлечения</a:t>
            </a:r>
            <a:endParaRPr lang="ru-RU" dirty="0"/>
          </a:p>
        </p:txBody>
      </p:sp>
      <p:pic>
        <p:nvPicPr>
          <p:cNvPr id="2050" name="Picture 2" descr="D:\фото\IMG_22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\IMG_22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34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 Эх, прокачу»</a:t>
            </a:r>
            <a:endParaRPr lang="ru-RU" dirty="0"/>
          </a:p>
        </p:txBody>
      </p:sp>
      <p:pic>
        <p:nvPicPr>
          <p:cNvPr id="3074" name="Picture 2" descr="D:\фото\IMG_22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\IMG_22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22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«Кто сильнее</a:t>
            </a:r>
            <a:r>
              <a:rPr lang="en-US" dirty="0" smtClean="0"/>
              <a:t>?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098" name="Picture 2" descr="D:\фото\IMG_22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фото\IMG_22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Петушинные</a:t>
            </a:r>
            <a:r>
              <a:rPr lang="ru-RU" dirty="0" smtClean="0"/>
              <a:t> бои»</a:t>
            </a:r>
            <a:endParaRPr lang="ru-RU" dirty="0"/>
          </a:p>
        </p:txBody>
      </p:sp>
      <p:pic>
        <p:nvPicPr>
          <p:cNvPr id="5122" name="Picture 2" descr="D:\фото\IMG_25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фото\IMG_27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15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D:\Новая папка\Спортивная семья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9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Городская спартакиада</a:t>
            </a:r>
            <a:endParaRPr lang="ru-RU" dirty="0"/>
          </a:p>
        </p:txBody>
      </p:sp>
      <p:pic>
        <p:nvPicPr>
          <p:cNvPr id="11266" name="Picture 2" descr="D:\фото\IMG_30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фото\IMG_30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9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«Открытие спартакиады»</a:t>
            </a:r>
            <a:endParaRPr lang="ru-RU" dirty="0"/>
          </a:p>
        </p:txBody>
      </p:sp>
      <p:pic>
        <p:nvPicPr>
          <p:cNvPr id="12290" name="Picture 2" descr="D:\фото\IMG_30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фото\IMG_30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11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E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89</TotalTime>
  <Words>116</Words>
  <Application>Microsoft Office PowerPoint</Application>
  <PresentationFormat>Экран (4:3)</PresentationFormat>
  <Paragraphs>27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Апекс</vt:lpstr>
      <vt:lpstr>Из опыта работы по здоровьесбережению</vt:lpstr>
      <vt:lpstr>НОД по физическому развитию</vt:lpstr>
      <vt:lpstr>Спортивные развлечения</vt:lpstr>
      <vt:lpstr>« Эх, прокачу»</vt:lpstr>
      <vt:lpstr>«Кто сильнее?»</vt:lpstr>
      <vt:lpstr>«Петушинные бои»</vt:lpstr>
      <vt:lpstr>Презентация PowerPoint</vt:lpstr>
      <vt:lpstr>Городская спартакиада</vt:lpstr>
      <vt:lpstr>«Открытие спартакиады»</vt:lpstr>
      <vt:lpstr>«Единоборство»</vt:lpstr>
      <vt:lpstr>«Вручение ваград»</vt:lpstr>
      <vt:lpstr>Наши прогулки</vt:lpstr>
      <vt:lpstr>«Юные скульпторы»</vt:lpstr>
      <vt:lpstr>«Чего то не хватает?»</vt:lpstr>
      <vt:lpstr>Презентация PowerPoint</vt:lpstr>
      <vt:lpstr>«Путешествие в зимний лес»</vt:lpstr>
      <vt:lpstr>«…и с горки, и под ветками»</vt:lpstr>
      <vt:lpstr>«Игры с зайцем»</vt:lpstr>
      <vt:lpstr>«Спрячемся от волка»</vt:lpstr>
      <vt:lpstr>«Операция «Витаминка»</vt:lpstr>
      <vt:lpstr>«Что посеешь, то и пожнешь»</vt:lpstr>
      <vt:lpstr>«Зарница»</vt:lpstr>
      <vt:lpstr>Построение</vt:lpstr>
      <vt:lpstr>«Минное поле»</vt:lpstr>
      <vt:lpstr>«Преодоление препятствий»</vt:lpstr>
      <vt:lpstr>«Флаг сохранили!»</vt:lpstr>
    </vt:vector>
  </TitlesOfParts>
  <Company>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 опыта работы по здоровьесбережению</dc:title>
  <dc:creator>User</dc:creator>
  <cp:lastModifiedBy>User</cp:lastModifiedBy>
  <cp:revision>10</cp:revision>
  <dcterms:created xsi:type="dcterms:W3CDTF">2015-02-09T17:10:46Z</dcterms:created>
  <dcterms:modified xsi:type="dcterms:W3CDTF">2015-02-14T11:02:41Z</dcterms:modified>
</cp:coreProperties>
</file>