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68" r:id="rId14"/>
    <p:sldId id="269" r:id="rId15"/>
    <p:sldId id="272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7EC6E-A408-4736-8D88-E8D398DD0299}" type="datetimeFigureOut">
              <a:rPr lang="ru-RU" smtClean="0"/>
              <a:pPr/>
              <a:t>30.08.2017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DB6B-947B-4C33-A51F-AC26E3DD29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7EC6E-A408-4736-8D88-E8D398DD0299}" type="datetimeFigureOut">
              <a:rPr lang="ru-RU" smtClean="0"/>
              <a:pPr/>
              <a:t>30.08.2017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DB6B-947B-4C33-A51F-AC26E3DD29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7EC6E-A408-4736-8D88-E8D398DD0299}" type="datetimeFigureOut">
              <a:rPr lang="ru-RU" smtClean="0"/>
              <a:pPr/>
              <a:t>30.08.2017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DB6B-947B-4C33-A51F-AC26E3DD29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7EC6E-A408-4736-8D88-E8D398DD0299}" type="datetimeFigureOut">
              <a:rPr lang="ru-RU" smtClean="0"/>
              <a:pPr/>
              <a:t>30.08.2017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DB6B-947B-4C33-A51F-AC26E3DD29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7EC6E-A408-4736-8D88-E8D398DD0299}" type="datetimeFigureOut">
              <a:rPr lang="ru-RU" smtClean="0"/>
              <a:pPr/>
              <a:t>30.08.2017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DB6B-947B-4C33-A51F-AC26E3DD29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7EC6E-A408-4736-8D88-E8D398DD0299}" type="datetimeFigureOut">
              <a:rPr lang="ru-RU" smtClean="0"/>
              <a:pPr/>
              <a:t>30.08.2017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DB6B-947B-4C33-A51F-AC26E3DD29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7EC6E-A408-4736-8D88-E8D398DD0299}" type="datetimeFigureOut">
              <a:rPr lang="ru-RU" smtClean="0"/>
              <a:pPr/>
              <a:t>30.08.2017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DB6B-947B-4C33-A51F-AC26E3DD29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7EC6E-A408-4736-8D88-E8D398DD0299}" type="datetimeFigureOut">
              <a:rPr lang="ru-RU" smtClean="0"/>
              <a:pPr/>
              <a:t>30.08.2017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DB6B-947B-4C33-A51F-AC26E3DD29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7EC6E-A408-4736-8D88-E8D398DD0299}" type="datetimeFigureOut">
              <a:rPr lang="ru-RU" smtClean="0"/>
              <a:pPr/>
              <a:t>30.08.2017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DB6B-947B-4C33-A51F-AC26E3DD29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7EC6E-A408-4736-8D88-E8D398DD0299}" type="datetimeFigureOut">
              <a:rPr lang="ru-RU" smtClean="0"/>
              <a:pPr/>
              <a:t>30.08.2017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DB6B-947B-4C33-A51F-AC26E3DD29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7EC6E-A408-4736-8D88-E8D398DD0299}" type="datetimeFigureOut">
              <a:rPr lang="ru-RU" smtClean="0"/>
              <a:pPr/>
              <a:t>30.08.2017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DB6B-947B-4C33-A51F-AC26E3DD29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7EC6E-A408-4736-8D88-E8D398DD0299}" type="datetimeFigureOut">
              <a:rPr lang="ru-RU" smtClean="0"/>
              <a:pPr/>
              <a:t>30.08.2017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7DB6B-947B-4C33-A51F-AC26E3DD291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53.jpeg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7.jpeg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.jpe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7.jpeg"/><Relationship Id="rId7" Type="http://schemas.openxmlformats.org/officeDocument/2006/relationships/image" Target="../media/image8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7.jpeg"/><Relationship Id="rId7" Type="http://schemas.openxmlformats.org/officeDocument/2006/relationships/image" Target="../media/image9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7.jpeg"/><Relationship Id="rId7" Type="http://schemas.openxmlformats.org/officeDocument/2006/relationships/image" Target="../media/image10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7.jpeg"/><Relationship Id="rId7" Type="http://schemas.openxmlformats.org/officeDocument/2006/relationships/image" Target="../media/image108.jpeg"/><Relationship Id="rId12" Type="http://schemas.openxmlformats.org/officeDocument/2006/relationships/image" Target="../media/image11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107.jpeg"/><Relationship Id="rId11" Type="http://schemas.openxmlformats.org/officeDocument/2006/relationships/image" Target="../media/image112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7.jpeg"/><Relationship Id="rId7" Type="http://schemas.openxmlformats.org/officeDocument/2006/relationships/image" Target="../media/image11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7.jpe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fotonastenu.ru/index.php?view=image&amp;format=raw&amp;type=img&amp;id=805&amp;option=com_joomgallery&amp;Itemid=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268760"/>
            <a:ext cx="7772400" cy="1470025"/>
          </a:xfrm>
        </p:spPr>
        <p:txBody>
          <a:bodyPr>
            <a:normAutofit/>
          </a:bodyPr>
          <a:lstStyle/>
          <a:p>
            <a:r>
              <a:rPr lang="ru-RU" sz="8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Л</a:t>
            </a:r>
            <a:r>
              <a:rPr lang="ru-RU" sz="8000" dirty="0" smtClean="0">
                <a:solidFill>
                  <a:srgbClr val="FFFF00"/>
                </a:solidFill>
              </a:rPr>
              <a:t>е</a:t>
            </a:r>
            <a:r>
              <a:rPr lang="ru-RU" sz="8000" dirty="0" smtClean="0">
                <a:solidFill>
                  <a:srgbClr val="00B050"/>
                </a:solidFill>
              </a:rPr>
              <a:t>т</a:t>
            </a:r>
            <a:r>
              <a:rPr lang="ru-RU" sz="8000" dirty="0" smtClean="0">
                <a:solidFill>
                  <a:srgbClr val="FF0000"/>
                </a:solidFill>
              </a:rPr>
              <a:t>н</a:t>
            </a:r>
            <a:r>
              <a:rPr lang="ru-RU" sz="8000" dirty="0" smtClean="0">
                <a:solidFill>
                  <a:srgbClr val="7030A0"/>
                </a:solidFill>
              </a:rPr>
              <a:t>я</a:t>
            </a:r>
            <a:r>
              <a:rPr lang="ru-RU" sz="8000" dirty="0" smtClean="0">
                <a:solidFill>
                  <a:srgbClr val="FFC000"/>
                </a:solidFill>
              </a:rPr>
              <a:t>я</a:t>
            </a:r>
            <a:r>
              <a:rPr lang="ru-RU" sz="8000" dirty="0" smtClean="0"/>
              <a:t> </a:t>
            </a:r>
            <a:r>
              <a:rPr lang="ru-RU" sz="8000" dirty="0" smtClean="0">
                <a:solidFill>
                  <a:srgbClr val="C00000"/>
                </a:solidFill>
              </a:rPr>
              <a:t>м</a:t>
            </a:r>
            <a:r>
              <a:rPr lang="ru-RU" sz="8000" dirty="0" smtClean="0">
                <a:solidFill>
                  <a:schemeClr val="accent4">
                    <a:lumMod val="75000"/>
                  </a:schemeClr>
                </a:solidFill>
              </a:rPr>
              <a:t>о</a:t>
            </a:r>
            <a:r>
              <a:rPr lang="ru-RU" sz="8000" dirty="0" smtClean="0">
                <a:solidFill>
                  <a:srgbClr val="00B050"/>
                </a:solidFill>
              </a:rPr>
              <a:t>з</a:t>
            </a:r>
            <a:r>
              <a:rPr lang="ru-RU" sz="8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а</a:t>
            </a:r>
            <a:r>
              <a:rPr lang="ru-RU" sz="8000" dirty="0" smtClean="0">
                <a:solidFill>
                  <a:schemeClr val="accent1">
                    <a:lumMod val="75000"/>
                  </a:schemeClr>
                </a:solidFill>
              </a:rPr>
              <a:t>и</a:t>
            </a:r>
            <a:r>
              <a:rPr lang="ru-RU" sz="8000" dirty="0" smtClean="0">
                <a:solidFill>
                  <a:srgbClr val="FFFF00"/>
                </a:solidFill>
              </a:rPr>
              <a:t>к</a:t>
            </a:r>
            <a:r>
              <a:rPr lang="ru-RU" sz="8000" dirty="0" smtClean="0">
                <a:solidFill>
                  <a:srgbClr val="0070C0"/>
                </a:solidFill>
              </a:rPr>
              <a:t>а</a:t>
            </a:r>
            <a:endParaRPr lang="ru-RU" sz="8000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46356" y="4221088"/>
            <a:ext cx="3416424" cy="17526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70C0"/>
                </a:solidFill>
              </a:rPr>
              <a:t>Летний оздоровительный период 2017 г. </a:t>
            </a:r>
          </a:p>
          <a:p>
            <a:r>
              <a:rPr lang="ru-RU" sz="2000" dirty="0" smtClean="0">
                <a:solidFill>
                  <a:srgbClr val="0070C0"/>
                </a:solidFill>
              </a:rPr>
              <a:t>гр. «Ромашки» </a:t>
            </a:r>
          </a:p>
          <a:p>
            <a:r>
              <a:rPr lang="ru-RU" sz="2000" dirty="0" err="1" smtClean="0">
                <a:solidFill>
                  <a:srgbClr val="0070C0"/>
                </a:solidFill>
              </a:rPr>
              <a:t>восп</a:t>
            </a:r>
            <a:r>
              <a:rPr lang="ru-RU" sz="2000" dirty="0" smtClean="0">
                <a:solidFill>
                  <a:srgbClr val="0070C0"/>
                </a:solidFill>
              </a:rPr>
              <a:t>. </a:t>
            </a:r>
            <a:r>
              <a:rPr lang="ru-RU" sz="2000" dirty="0" err="1" smtClean="0">
                <a:solidFill>
                  <a:srgbClr val="0070C0"/>
                </a:solidFill>
              </a:rPr>
              <a:t>Закруткина</a:t>
            </a:r>
            <a:r>
              <a:rPr lang="ru-RU" sz="2000" dirty="0" smtClean="0">
                <a:solidFill>
                  <a:srgbClr val="0070C0"/>
                </a:solidFill>
              </a:rPr>
              <a:t> Е.Б.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med" advTm="240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kvansemoff.by/d/1036555/d/sp-211406__krasivye-romashk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Наше творчество</a:t>
            </a:r>
            <a:endParaRPr lang="ru-RU" dirty="0"/>
          </a:p>
        </p:txBody>
      </p:sp>
      <p:pic>
        <p:nvPicPr>
          <p:cNvPr id="3074" name="Picture 2" descr="C:\Users\Acer\Desktop\фото лето\STH722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493" y="1686024"/>
            <a:ext cx="3264000" cy="244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3076" name="Picture 4" descr="C:\Users\Acer\Desktop\фото лето\STH722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493" y="4313857"/>
            <a:ext cx="3263999" cy="244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3077" name="Picture 5" descr="C:\Users\Acer\Desktop\фото лето\STH723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4699" y="1686024"/>
            <a:ext cx="3263999" cy="244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3078" name="Picture 6" descr="C:\Users\Acer\Desktop\фото лето\STH723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4699" y="4313857"/>
            <a:ext cx="3263999" cy="244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3079" name="Picture 7" descr="C:\Users\Acer\Desktop\фото лето\STH7232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6145" y="4242208"/>
            <a:ext cx="3264000" cy="244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3075" name="Picture 3" descr="C:\Users\Acer\Desktop\фото лето\STH7229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26145" y="1507690"/>
            <a:ext cx="3264000" cy="244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  <p:custDataLst>
      <p:tags r:id="rId1"/>
    </p:custDataLst>
  </p:cSld>
  <p:clrMapOvr>
    <a:masterClrMapping/>
  </p:clrMapOvr>
  <p:transition spd="med" advTm="750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kid.ru/forummam8/edce8fdfd2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6106" cy="68571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Прогулка-новый набор детей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54" y="1299235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437" y="1622332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54" y="4136138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961" y="4356970"/>
            <a:ext cx="3263999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961" y="1608175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961" y="4343325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224" y="1299235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224" y="4167148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0528630"/>
      </p:ext>
    </p:extLst>
  </p:cSld>
  <p:clrMapOvr>
    <a:masterClrMapping/>
  </p:clrMapOvr>
  <p:transition spd="med" advTm="2068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ww.kid.ru/forummam8/edce8fdfd2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6106" cy="68571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1" y="3877066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19" y="991877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953" y="4330555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5785" y="4330555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226" y="3766449"/>
            <a:ext cx="2187000" cy="2916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01" y="1165316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019" y="1185515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226" y="991877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369" y="3128871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5192979"/>
      </p:ext>
    </p:extLst>
  </p:cSld>
  <p:clrMapOvr>
    <a:masterClrMapping/>
  </p:clrMapOvr>
  <p:transition spd="med" advTm="1515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kid.ru/forummam8/edce8fdfd2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6106" cy="6857131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71" y="4224269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00" y="4224269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Летние наблюдения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31054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71" y="1431054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655054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4558154"/>
      </p:ext>
    </p:extLst>
  </p:cSld>
  <p:clrMapOvr>
    <a:masterClrMapping/>
  </p:clrMapOvr>
  <p:transition spd="med" advTm="1251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kid.ru/forummam8/edce8fdfd2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6106" cy="68571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Экскурсия на огород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7" y="1417638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63" y="1765599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303" y="1765599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15" y="1417638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7" y="3962254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63" y="4319547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937" y="4341349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15" y="4024576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445087"/>
      </p:ext>
    </p:extLst>
  </p:cSld>
  <p:clrMapOvr>
    <a:masterClrMapping/>
  </p:clrMapOvr>
  <p:transition spd="med" advTm="983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kid.ru/forummam8/edce8fdfd2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6106" cy="6857131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05292"/>
            <a:ext cx="3263999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627" y="748114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84984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627" y="4325531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28" y="748114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10019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27" y="4325531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80614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3674191"/>
      </p:ext>
    </p:extLst>
  </p:cSld>
  <p:clrMapOvr>
    <a:masterClrMapping/>
  </p:clrMapOvr>
  <p:transition spd="med" advTm="904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kid.ru/forummam8/edce8fdfd2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6106" cy="68571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В гостях у сказки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9" y="1240972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387" y="1240972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834" y="1240972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73" y="2782733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980" y="2788413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6" y="4293096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69" y="4298776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442" y="4293096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464" y="4293096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1352088"/>
      </p:ext>
    </p:extLst>
  </p:cSld>
  <p:clrMapOvr>
    <a:masterClrMapping/>
  </p:clrMapOvr>
  <p:transition spd="med" advTm="1507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kid.ru/forummam8/edce8fdfd2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6106" cy="68571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47776"/>
          </a:xfrm>
        </p:spPr>
        <p:txBody>
          <a:bodyPr/>
          <a:lstStyle/>
          <a:p>
            <a:r>
              <a:rPr lang="ru-RU" dirty="0" smtClean="0"/>
              <a:t>Мы рисуем солнышко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19" y="3908973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19" y="1181040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00" y="4133599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301680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951" y="1422073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951" y="4348629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580888"/>
            <a:ext cx="3264000" cy="244800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5608705"/>
      </p:ext>
    </p:extLst>
  </p:cSld>
  <p:clrMapOvr>
    <a:masterClrMapping/>
  </p:clrMapOvr>
  <p:transition spd="med" advTm="1515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i14.turnboard.ru/%D1%83%D1%81%D0%BB%D1%83%D0%B3%D0%B8/%D0%BD%D1%8F%D0%BD%D0%B8,%D1%81%D0%B8%D0%B4%D0%B5%D0%BB%D0%BA%D0%B8/%D0%A3%D1%81%D0%BB%D1%83%D0%B3%D0%B8%20%D1%81%D0%B8%D0%B4%D0%B5%D0%BB%D0%BA%D0%B8%20%D0%B2%20%D0%9C%D0%BE%D1%81%D0%BA%D0%B2%D0%B5%20%D0%B8%20%D0%BE%D0%B1%D0%BB%D0%B0%D1%81%D1%82%D0%B8.000a6afe_5518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защиты детей</a:t>
            </a:r>
            <a:endParaRPr lang="ru-RU" dirty="0"/>
          </a:p>
        </p:txBody>
      </p:sp>
      <p:pic>
        <p:nvPicPr>
          <p:cNvPr id="1026" name="Picture 2" descr="http://ds17-ros.edu.yar.ru/data/images/5220_w220_h2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5628" y="1412705"/>
            <a:ext cx="3262335" cy="244675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028" name="Picture 4" descr="http://ds17-ros.edu.yar.ru/data/images/5214_w220_h2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3590" y="1412705"/>
            <a:ext cx="3263998" cy="24480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030" name="Picture 6" descr="http://ds17-ros.edu.yar.ru/data/images/5219_w220_h2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93590" y="4078028"/>
            <a:ext cx="3263998" cy="24480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032" name="Picture 8" descr="http://ds17-ros.edu.yar.ru/data/images/5218_w220_h22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0474" y="4078028"/>
            <a:ext cx="3365998" cy="244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med" advTm="1887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ww.kid.ru/forummam8/edce8fdfd2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106" cy="68571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Праздник русской березки</a:t>
            </a:r>
            <a:endParaRPr lang="ru-RU" dirty="0"/>
          </a:p>
        </p:txBody>
      </p:sp>
      <p:pic>
        <p:nvPicPr>
          <p:cNvPr id="2050" name="Picture 2" descr="http://ds17-ros.edu.yar.ru/data/images/5236_w220_h2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9721" y="3135693"/>
            <a:ext cx="2399999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http://ds17-ros.edu.yar.ru/data/images/5237_w220_h2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82" y="1213386"/>
            <a:ext cx="2399999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054" name="Picture 6" descr="http://ds17-ros.edu.yar.ru/data/images/5235_w220_h2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00561" y="1213386"/>
            <a:ext cx="2095500" cy="20288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056" name="Picture 8" descr="http://ds17-ros.edu.yar.ru/data/images/5234_w220_h22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882" y="3828948"/>
            <a:ext cx="2399999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058" name="Picture 10" descr="http://ds17-ros.edu.yar.ru/data/images/5231_w220_h22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89721" y="5017028"/>
            <a:ext cx="2399999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060" name="Picture 12" descr="http://ds17-ros.edu.yar.ru/data/images/5226_w220_h22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96062" y="3828948"/>
            <a:ext cx="2399999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062" name="Picture 14" descr="http://ds17-ros.edu.yar.ru/data/images/5229_w220_h22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89721" y="1213386"/>
            <a:ext cx="2399999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 spd="med" advTm="1916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www.fotonastenu.ru/index.php?view=image&amp;format=raw&amp;type=img&amp;id=805&amp;option=com_joomgallery&amp;Itemid=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237" y="-28164"/>
            <a:ext cx="8229600" cy="798689"/>
          </a:xfrm>
        </p:spPr>
        <p:txBody>
          <a:bodyPr/>
          <a:lstStyle/>
          <a:p>
            <a:r>
              <a:rPr lang="ru-RU" dirty="0" smtClean="0"/>
              <a:t>Пушкинский день</a:t>
            </a:r>
            <a:endParaRPr lang="ru-RU" dirty="0"/>
          </a:p>
        </p:txBody>
      </p:sp>
      <p:pic>
        <p:nvPicPr>
          <p:cNvPr id="16386" name="Picture 2" descr="http://ds17-ros.edu.yar.ru/data/images/5261_w220_h2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352" y="804202"/>
            <a:ext cx="2399999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6388" name="Picture 4" descr="http://ds17-ros.edu.yar.ru/data/images/5258_w220_h2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72000" y="804202"/>
            <a:ext cx="2399999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6390" name="Picture 6" descr="http://ds17-ros.edu.yar.ru/data/images/5260_w220_h2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747" y="798690"/>
            <a:ext cx="2474999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6392" name="Picture 8" descr="http://ds17-ros.edu.yar.ru/data/images/5254_w220_h22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432" y="2731603"/>
            <a:ext cx="2399999" cy="18000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6394" name="Picture 10" descr="http://ds17-ros.edu.yar.ru/data/images/5253_w220_h22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46848" y="2731603"/>
            <a:ext cx="2399999" cy="18000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6396" name="Picture 12" descr="http://ds17-ros.edu.yar.ru/data/images/5255_w220_h22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81246" y="2731603"/>
            <a:ext cx="2399999" cy="18000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026" name="Picture 2" descr="D:\DCIM\100SSCAM\STH7216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82351" y="4614802"/>
            <a:ext cx="2880000" cy="2160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027" name="Picture 3" descr="D:\DCIM\100SSCAM\STH7216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01247" y="4586827"/>
            <a:ext cx="2880000" cy="2160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</p:cSld>
  <p:clrMapOvr>
    <a:masterClrMapping/>
  </p:clrMapOvr>
  <p:transition spd="med" advTm="228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kid.ru/forummam8/edce8fdfd2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106" cy="68571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175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День России</a:t>
            </a:r>
            <a:br>
              <a:rPr lang="ru-RU" dirty="0" smtClean="0"/>
            </a:br>
            <a:r>
              <a:rPr lang="ru-RU" dirty="0" smtClean="0"/>
              <a:t>велопробег</a:t>
            </a:r>
            <a:endParaRPr lang="ru-RU" dirty="0"/>
          </a:p>
        </p:txBody>
      </p:sp>
      <p:pic>
        <p:nvPicPr>
          <p:cNvPr id="17410" name="Picture 2" descr="http://ds17-ros.edu.yar.ru/data/images/5238_w220_h2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959" y="1335933"/>
            <a:ext cx="2399999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7412" name="Picture 4" descr="http://ds17-ros.edu.yar.ru/data/images/5240_w220_h2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958" y="3190413"/>
            <a:ext cx="2399999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7414" name="Picture 6" descr="http://ds17-ros.edu.yar.ru/data/images/5249_w220_h2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5836" y="1342627"/>
            <a:ext cx="2399999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7416" name="Picture 8" descr="http://ds17-ros.edu.yar.ru/data/images/5251_w220_h22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5837" y="3196532"/>
            <a:ext cx="2399999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7418" name="Picture 10" descr="http://ds17-ros.edu.yar.ru/data/images/5239_w220_h22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78053" y="1342627"/>
            <a:ext cx="2399999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7419" name="Picture 11" descr="C:\Users\Acer\Desktop\велопробег09.06.2017\STH7211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957" y="5033565"/>
            <a:ext cx="2400000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7420" name="Picture 12" descr="C:\Users\Acer\Desktop\велопробег09.06.2017\STH7212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67717" y="5041060"/>
            <a:ext cx="2400000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7421" name="Picture 13" descr="C:\Users\Acer\Desktop\велопробег09.06.2017\STH7213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67323" y="5033565"/>
            <a:ext cx="2400000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7422" name="Picture 14" descr="C:\Users\Acer\Desktop\велопробег09.06.2017\STH7214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78053" y="3191843"/>
            <a:ext cx="2399999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 spd="med" advTm="2687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kid.ru/forummam8/edce8fdfd2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106" cy="68571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106" y="188640"/>
            <a:ext cx="8229600" cy="792088"/>
          </a:xfrm>
        </p:spPr>
        <p:txBody>
          <a:bodyPr/>
          <a:lstStyle/>
          <a:p>
            <a:r>
              <a:rPr lang="ru-RU" dirty="0" smtClean="0"/>
              <a:t>Молочная ярмарка</a:t>
            </a:r>
            <a:endParaRPr lang="ru-RU" dirty="0"/>
          </a:p>
        </p:txBody>
      </p:sp>
      <p:pic>
        <p:nvPicPr>
          <p:cNvPr id="18434" name="Picture 2" descr="http://ds17-ros.edu.yar.ru/data/images/5288_w220_h2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663" y="1196752"/>
            <a:ext cx="2399999" cy="1800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8436" name="Picture 4" descr="http://ds17-ros.edu.yar.ru/data/images/5287_w220_h2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4191" y="1211912"/>
            <a:ext cx="2399999" cy="1800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8438" name="Picture 6" descr="http://ds17-ros.edu.yar.ru/data/images/5286_w220_h2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16854" y="1196752"/>
            <a:ext cx="2399999" cy="1800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8440" name="Picture 8" descr="http://ds17-ros.edu.yar.ru/data/images/5281_w220_h22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72759" y="5002184"/>
            <a:ext cx="2200000" cy="1800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8442" name="Picture 10" descr="http://ds17-ros.edu.yar.ru/data/images/5275_w220_h22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47664" y="3107048"/>
            <a:ext cx="2399999" cy="1800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8444" name="Picture 12" descr="http://ds17-ros.edu.yar.ru/data/images/5271_w220_h22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32040" y="3094011"/>
            <a:ext cx="2399999" cy="1800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8446" name="Picture 14" descr="http://ds17-ros.edu.yar.ru/data/images/5277_w220_h22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7664" y="4982089"/>
            <a:ext cx="2399999" cy="1800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8448" name="Picture 16" descr="http://ds17-ros.edu.yar.ru/data/images/5282_w220_h22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97856" y="4984851"/>
            <a:ext cx="2571431" cy="1800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ransition spd="med" advTm="2876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kid.ru/forummam8/edce8fdfd2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106" cy="68571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306" y="71422"/>
            <a:ext cx="8229600" cy="798869"/>
          </a:xfrm>
        </p:spPr>
        <p:txBody>
          <a:bodyPr/>
          <a:lstStyle/>
          <a:p>
            <a:r>
              <a:rPr lang="ru-RU" dirty="0" smtClean="0"/>
              <a:t>ТЮЗ «Василиса Прекрасная»</a:t>
            </a:r>
            <a:endParaRPr lang="ru-RU" dirty="0"/>
          </a:p>
        </p:txBody>
      </p:sp>
      <p:pic>
        <p:nvPicPr>
          <p:cNvPr id="2050" name="Picture 2" descr="D:\DCIM\100SSCAM\STH721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825" y="1219086"/>
            <a:ext cx="3264000" cy="244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2051" name="Picture 3" descr="D:\DCIM\100SSCAM\STH721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0852" y="1188673"/>
            <a:ext cx="3264000" cy="244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027" name="Picture 3" descr="C:\Users\Acer\Desktop\фото лето\STH721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224106" y="1196422"/>
            <a:ext cx="2880000" cy="2160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028" name="Picture 4" descr="C:\Users\Acer\Desktop\фото лето\STH721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3825" y="4022902"/>
            <a:ext cx="3264000" cy="244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029" name="Picture 5" descr="C:\Users\Acer\Desktop\фото лето\STH7217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0852" y="4022902"/>
            <a:ext cx="3264000" cy="244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030" name="Picture 6" descr="C:\Users\Acer\Desktop\фото лето\STH7217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3224106" y="4231465"/>
            <a:ext cx="2880000" cy="2160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</p:cSld>
  <p:clrMapOvr>
    <a:masterClrMapping/>
  </p:clrMapOvr>
  <p:transition spd="med" advTm="2091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kid.ru/forummam8/edce8fdfd2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6106" cy="68571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253" y="-51534"/>
            <a:ext cx="8229600" cy="1143000"/>
          </a:xfrm>
        </p:spPr>
        <p:txBody>
          <a:bodyPr/>
          <a:lstStyle/>
          <a:p>
            <a:r>
              <a:rPr lang="ru-RU" dirty="0" smtClean="0"/>
              <a:t>День земли</a:t>
            </a:r>
            <a:endParaRPr lang="ru-RU" dirty="0"/>
          </a:p>
        </p:txBody>
      </p:sp>
      <p:pic>
        <p:nvPicPr>
          <p:cNvPr id="2050" name="Picture 2" descr="C:\Users\Acer\Desktop\фото лето\STH722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766" y="1091466"/>
            <a:ext cx="3263999" cy="244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2051" name="Picture 3" descr="C:\Users\Acer\Desktop\фото лето\STH72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765" y="1360460"/>
            <a:ext cx="3263999" cy="244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2052" name="Picture 4" descr="C:\Users\Acer\Desktop\фото лето\STH723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-188234" y="4368685"/>
            <a:ext cx="2736000" cy="2052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2053" name="Picture 5" descr="C:\Users\Acer\Desktop\фото лето\STH723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49715" y="4201671"/>
            <a:ext cx="3264000" cy="244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2055" name="Picture 7" descr="C:\Users\Acer\Desktop\фото лето\STH723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4352917"/>
            <a:ext cx="3264000" cy="244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2056" name="Picture 8" descr="C:\Users\Acer\Desktop\фото лето\STH7231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16258" y="1573229"/>
            <a:ext cx="3263999" cy="244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2054" name="Picture 6" descr="C:\Users\Acer\Desktop\фото лето\STH7230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24128" y="1838480"/>
            <a:ext cx="3264000" cy="244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  <p:custDataLst>
      <p:tags r:id="rId1"/>
    </p:custDataLst>
  </p:cSld>
  <p:clrMapOvr>
    <a:masterClrMapping/>
  </p:clrMapOvr>
  <p:transition spd="med" advTm="1610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kvansemoff.by/d/1036555/d/sp-211406__krasivye-romashk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13085"/>
          </a:xfrm>
        </p:spPr>
        <p:txBody>
          <a:bodyPr>
            <a:normAutofit/>
          </a:bodyPr>
          <a:lstStyle/>
          <a:p>
            <a:r>
              <a:rPr lang="ru-RU" dirty="0" smtClean="0"/>
              <a:t>прогулка</a:t>
            </a:r>
            <a:endParaRPr lang="ru-RU" dirty="0"/>
          </a:p>
        </p:txBody>
      </p:sp>
      <p:pic>
        <p:nvPicPr>
          <p:cNvPr id="19458" name="Picture 2" descr="C:\Users\Acer\Desktop\прогулка лето 2017\STH720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470" y="1196752"/>
            <a:ext cx="3264000" cy="244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9459" name="Picture 3" descr="C:\Users\Acer\Desktop\прогулка лето 2017\STH720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6321" y="1399102"/>
            <a:ext cx="3264000" cy="244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9461" name="Picture 5" descr="C:\Users\Acer\Desktop\прогулка лето 2017\STH721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05235" y="1588522"/>
            <a:ext cx="3264000" cy="244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9462" name="Picture 6" descr="C:\Users\Acer\Desktop\прогулка лето 2017\STH721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05080" y="4225942"/>
            <a:ext cx="3263999" cy="244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9463" name="Picture 7" descr="C:\Users\Acer\Desktop\прогулка лето 2017\STH7216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59689" y="4257097"/>
            <a:ext cx="3264000" cy="244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9464" name="Picture 8" descr="C:\Users\Acer\Desktop\прогулка лето 2017\STH7215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-163530" y="4169088"/>
            <a:ext cx="2832000" cy="2124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9460" name="Picture 4" descr="C:\Users\Acer\Desktop\прогулка лето 2017\STH7210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24728" y="1656194"/>
            <a:ext cx="3264000" cy="244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  <p:custDataLst>
      <p:tags r:id="rId1"/>
    </p:custDataLst>
  </p:cSld>
  <p:clrMapOvr>
    <a:masterClrMapping/>
  </p:clrMapOvr>
  <p:transition spd="med" advTm="1127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6|1.6|1.5|1.6|1.6|1.6|1.5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7|2|2.2|2.1|1.9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2|2|1.9|1.5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1.6|1.5|1.4|1.4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|0.9|1.2|0.9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5|2.5|2.4|2.4|2.5|2.5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1.7|1.5|1.5|1.6|1.6|1.6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2|2.3|2.3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1.1|1.1|1.1|1.1|1.1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1|1.1|1.1|1|1.1|1|0.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55</Words>
  <Application>Microsoft Office PowerPoint</Application>
  <PresentationFormat>Экран (4:3)</PresentationFormat>
  <Paragraphs>18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Тема Office</vt:lpstr>
      <vt:lpstr>Летняя мозаика</vt:lpstr>
      <vt:lpstr>День защиты детей</vt:lpstr>
      <vt:lpstr>Праздник русской березки</vt:lpstr>
      <vt:lpstr>Пушкинский день</vt:lpstr>
      <vt:lpstr>День России велопробег</vt:lpstr>
      <vt:lpstr>Молочная ярмарка</vt:lpstr>
      <vt:lpstr>ТЮЗ «Василиса Прекрасная»</vt:lpstr>
      <vt:lpstr>День земли</vt:lpstr>
      <vt:lpstr>прогулка</vt:lpstr>
      <vt:lpstr>Наше творчество</vt:lpstr>
      <vt:lpstr>Прогулка-новый набор детей</vt:lpstr>
      <vt:lpstr>Презентация PowerPoint</vt:lpstr>
      <vt:lpstr>Летние наблюдения</vt:lpstr>
      <vt:lpstr>Экскурсия на огород</vt:lpstr>
      <vt:lpstr>Презентация PowerPoint</vt:lpstr>
      <vt:lpstr>В гостях у сказки</vt:lpstr>
      <vt:lpstr>Мы рисуем солнышко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Acer</dc:creator>
  <cp:lastModifiedBy>Пользователь</cp:lastModifiedBy>
  <cp:revision>66</cp:revision>
  <dcterms:created xsi:type="dcterms:W3CDTF">2017-06-28T15:46:24Z</dcterms:created>
  <dcterms:modified xsi:type="dcterms:W3CDTF">2017-08-30T10:21:09Z</dcterms:modified>
</cp:coreProperties>
</file>