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81" autoAdjust="0"/>
  </p:normalViewPr>
  <p:slideViewPr>
    <p:cSldViewPr>
      <p:cViewPr varScale="1">
        <p:scale>
          <a:sx n="77" d="100"/>
          <a:sy n="77" d="100"/>
        </p:scale>
        <p:origin x="-9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CBD8322-EBCF-469D-ADE7-17AB2781131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96C9845-25B2-461D-98D0-934B6AC2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8322-EBCF-469D-ADE7-17AB2781131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9845-25B2-461D-98D0-934B6AC2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8322-EBCF-469D-ADE7-17AB2781131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9845-25B2-461D-98D0-934B6AC2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8322-EBCF-469D-ADE7-17AB2781131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9845-25B2-461D-98D0-934B6AC2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8322-EBCF-469D-ADE7-17AB2781131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9845-25B2-461D-98D0-934B6AC2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8322-EBCF-469D-ADE7-17AB2781131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9845-25B2-461D-98D0-934B6AC293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8322-EBCF-469D-ADE7-17AB2781131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9845-25B2-461D-98D0-934B6AC293B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8322-EBCF-469D-ADE7-17AB2781131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9845-25B2-461D-98D0-934B6AC2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D8322-EBCF-469D-ADE7-17AB2781131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9845-25B2-461D-98D0-934B6AC2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CBD8322-EBCF-469D-ADE7-17AB2781131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96C9845-25B2-461D-98D0-934B6AC2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CBD8322-EBCF-469D-ADE7-17AB2781131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96C9845-25B2-461D-98D0-934B6AC293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CBD8322-EBCF-469D-ADE7-17AB2781131E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6C9845-25B2-461D-98D0-934B6AC293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Развивающая среда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886200"/>
            <a:ext cx="4896544" cy="1752600"/>
          </a:xfrm>
        </p:spPr>
        <p:txBody>
          <a:bodyPr/>
          <a:lstStyle/>
          <a:p>
            <a:r>
              <a:rPr lang="ru-RU" dirty="0" smtClean="0"/>
              <a:t>Подготовила: воспитатель 1 квалификационной категории </a:t>
            </a:r>
            <a:r>
              <a:rPr lang="ru-RU" dirty="0" err="1" smtClean="0"/>
              <a:t>Закруткина</a:t>
            </a:r>
            <a:r>
              <a:rPr lang="ru-RU" dirty="0" smtClean="0"/>
              <a:t> Е. 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3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Огород на окне»</a:t>
            </a:r>
            <a:endParaRPr lang="ru-RU" dirty="0"/>
          </a:p>
        </p:txBody>
      </p:sp>
      <p:pic>
        <p:nvPicPr>
          <p:cNvPr id="10242" name="Picture 2" descr="C:\Documents and Settings\Admin\Рабочий стол\Новая папка (3)\STH70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Эксперименты с овощными культурами</a:t>
            </a:r>
            <a:endParaRPr lang="ru-RU" dirty="0"/>
          </a:p>
        </p:txBody>
      </p:sp>
      <p:pic>
        <p:nvPicPr>
          <p:cNvPr id="11266" name="Picture 2" descr="C:\Documents and Settings\Admin\Рабочий стол\Новая папка (3)\STH701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575" y="2722562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Admin\Рабочий стол\Новая папка (3)\STH7019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5" y="2721769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</a:t>
            </a:r>
            <a:r>
              <a:rPr lang="ru-RU" dirty="0" smtClean="0"/>
              <a:t>лаборатория</a:t>
            </a:r>
            <a:endParaRPr lang="ru-RU" dirty="0"/>
          </a:p>
        </p:txBody>
      </p:sp>
      <p:pic>
        <p:nvPicPr>
          <p:cNvPr id="12290" name="Picture 2" descr="C:\Documents and Settings\Admin\Рабочий стол\Новая папка (3)\STH70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5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Умеем строить и грузы перевозить.</a:t>
            </a:r>
            <a:endParaRPr lang="ru-RU" dirty="0"/>
          </a:p>
        </p:txBody>
      </p:sp>
      <p:pic>
        <p:nvPicPr>
          <p:cNvPr id="2050" name="Picture 2" descr="D:\награды\Новая папка\DSC014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16" y="2120900"/>
            <a:ext cx="2702718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награды\Новая папка\DSC014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721769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награды\Новая папка\DSC01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3"/>
            <a:ext cx="41764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награды\Новая папка\DSC01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9750" y="1772817"/>
            <a:ext cx="4392489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дорожные детям знать положено!</a:t>
            </a:r>
            <a:endParaRPr lang="ru-RU" dirty="0"/>
          </a:p>
        </p:txBody>
      </p:sp>
      <p:pic>
        <p:nvPicPr>
          <p:cNvPr id="2050" name="Picture 2" descr="C:\Documents and Settings\Admin\Рабочий стол\Новая папка (3)\STH706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575" y="2722562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Новая папка (3)\STH7062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5" y="2721769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9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надо - вылечим.</a:t>
            </a:r>
            <a:endParaRPr lang="ru-RU" dirty="0"/>
          </a:p>
        </p:txBody>
      </p:sp>
      <p:pic>
        <p:nvPicPr>
          <p:cNvPr id="3074" name="Picture 2" descr="C:\Documents and Settings\Admin\Рабочий стол\Новая папка (3)\STH706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34888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Новая папка (3)\STH7063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27984" y="2564906"/>
            <a:ext cx="374441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рисуем, поем, инсценируем.</a:t>
            </a:r>
            <a:endParaRPr lang="ru-RU" dirty="0"/>
          </a:p>
        </p:txBody>
      </p:sp>
      <p:pic>
        <p:nvPicPr>
          <p:cNvPr id="4098" name="Picture 2" descr="C:\Documents and Settings\Admin\Рабочий стол\Новая папка (3)\STH706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883568" y="2554560"/>
            <a:ext cx="32004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Новая папка (3)\STH7062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38164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4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 уют и порядок</a:t>
            </a:r>
            <a:endParaRPr lang="ru-RU" dirty="0"/>
          </a:p>
        </p:txBody>
      </p:sp>
      <p:pic>
        <p:nvPicPr>
          <p:cNvPr id="5122" name="Picture 2" descr="C:\Documents and Settings\Admin\Рабочий стол\Новая папка (3)\STH70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6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физкультурой мы на ты…</a:t>
            </a:r>
            <a:endParaRPr lang="ru-RU" dirty="0"/>
          </a:p>
        </p:txBody>
      </p:sp>
      <p:pic>
        <p:nvPicPr>
          <p:cNvPr id="6146" name="Picture 2" descr="C:\Documents and Settings\Admin\Рабочий стол\Новая папка (3)\STH70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916832"/>
            <a:ext cx="4804833" cy="37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награды\Новая папка\DSC01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2232248" cy="26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Познаем окружающий мир</a:t>
            </a:r>
            <a:endParaRPr lang="ru-RU" dirty="0"/>
          </a:p>
        </p:txBody>
      </p:sp>
      <p:pic>
        <p:nvPicPr>
          <p:cNvPr id="7170" name="Picture 2" descr="C:\Documents and Settings\Admin\Рабочий стол\Новая папка (3)\STH706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575" y="2722562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Рабочий стол\Новая папка (3)\STH7061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664075" y="2721769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0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Путешествуем по сказкам</a:t>
            </a:r>
            <a:endParaRPr lang="ru-RU" dirty="0"/>
          </a:p>
        </p:txBody>
      </p:sp>
      <p:pic>
        <p:nvPicPr>
          <p:cNvPr id="8194" name="Picture 2" descr="C:\Documents and Settings\Admin\Рабочий стол\Новая папка (3)\STH7061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1298575" y="2722562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Рабочий стол\Новая папка (3)\STH706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5" y="2721769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Уголок воды и песка</a:t>
            </a:r>
            <a:endParaRPr lang="ru-RU" dirty="0"/>
          </a:p>
        </p:txBody>
      </p:sp>
      <p:pic>
        <p:nvPicPr>
          <p:cNvPr id="9218" name="Picture 2" descr="C:\Documents and Settings\Admin\Рабочий стол\Новая папка (3)\STH706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575" y="2722562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Рабочий стол\Новая папка (3)\STH7062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075" y="2721769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E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66</TotalTime>
  <Words>68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Развивающая среда</vt:lpstr>
      <vt:lpstr>Правила дорожные детям знать положено!</vt:lpstr>
      <vt:lpstr>Если надо - вылечим.</vt:lpstr>
      <vt:lpstr>Мы рисуем, поем, инсценируем.</vt:lpstr>
      <vt:lpstr>Любим уют и порядок</vt:lpstr>
      <vt:lpstr>С физкультурой мы на ты…</vt:lpstr>
      <vt:lpstr>Познаем окружающий мир</vt:lpstr>
      <vt:lpstr>Путешествуем по сказкам</vt:lpstr>
      <vt:lpstr>Уголок воды и песка</vt:lpstr>
      <vt:lpstr>« Огород на окне»</vt:lpstr>
      <vt:lpstr>Эксперименты с овощными культурами</vt:lpstr>
      <vt:lpstr>Наша лаборатория</vt:lpstr>
      <vt:lpstr>Умеем строить и грузы перевозить.</vt:lpstr>
      <vt:lpstr>Презентация PowerPoint</vt:lpstr>
      <vt:lpstr>Презентация PowerPoint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среда</dc:title>
  <dc:creator>User</dc:creator>
  <cp:lastModifiedBy>User</cp:lastModifiedBy>
  <cp:revision>7</cp:revision>
  <dcterms:created xsi:type="dcterms:W3CDTF">2015-02-24T16:33:36Z</dcterms:created>
  <dcterms:modified xsi:type="dcterms:W3CDTF">2015-03-02T19:06:12Z</dcterms:modified>
</cp:coreProperties>
</file>